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1"/>
  </p:handoutMasterIdLst>
  <p:sldIdLst>
    <p:sldId id="256" r:id="rId2"/>
    <p:sldId id="338" r:id="rId3"/>
    <p:sldId id="340" r:id="rId4"/>
    <p:sldId id="257" r:id="rId5"/>
    <p:sldId id="334" r:id="rId6"/>
    <p:sldId id="297" r:id="rId7"/>
    <p:sldId id="335" r:id="rId8"/>
    <p:sldId id="388" r:id="rId9"/>
    <p:sldId id="390" r:id="rId10"/>
    <p:sldId id="389" r:id="rId11"/>
    <p:sldId id="329" r:id="rId12"/>
    <p:sldId id="380" r:id="rId13"/>
    <p:sldId id="381" r:id="rId14"/>
    <p:sldId id="379" r:id="rId15"/>
    <p:sldId id="341" r:id="rId16"/>
    <p:sldId id="345" r:id="rId17"/>
    <p:sldId id="387" r:id="rId18"/>
    <p:sldId id="346" r:id="rId19"/>
    <p:sldId id="349" r:id="rId20"/>
    <p:sldId id="353" r:id="rId21"/>
    <p:sldId id="384" r:id="rId22"/>
    <p:sldId id="385" r:id="rId23"/>
    <p:sldId id="337" r:id="rId24"/>
    <p:sldId id="366" r:id="rId25"/>
    <p:sldId id="361" r:id="rId26"/>
    <p:sldId id="382" r:id="rId27"/>
    <p:sldId id="358" r:id="rId28"/>
    <p:sldId id="362" r:id="rId29"/>
    <p:sldId id="364" r:id="rId30"/>
    <p:sldId id="391" r:id="rId31"/>
    <p:sldId id="350" r:id="rId32"/>
    <p:sldId id="351" r:id="rId33"/>
    <p:sldId id="354" r:id="rId34"/>
    <p:sldId id="355" r:id="rId35"/>
    <p:sldId id="356" r:id="rId36"/>
    <p:sldId id="344" r:id="rId37"/>
    <p:sldId id="333" r:id="rId38"/>
    <p:sldId id="357" r:id="rId39"/>
    <p:sldId id="291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CF3D3D"/>
    <a:srgbClr val="67982C"/>
    <a:srgbClr val="AD221F"/>
    <a:srgbClr val="009ED6"/>
    <a:srgbClr val="FE7A7A"/>
    <a:srgbClr val="D5A3A3"/>
    <a:srgbClr val="FED1CA"/>
    <a:srgbClr val="F94D4D"/>
    <a:srgbClr val="73A931"/>
    <a:srgbClr val="DF640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57" autoAdjust="0"/>
    <p:restoredTop sz="94640" autoAdjust="0"/>
  </p:normalViewPr>
  <p:slideViewPr>
    <p:cSldViewPr>
      <p:cViewPr varScale="1">
        <p:scale>
          <a:sx n="66" d="100"/>
          <a:sy n="66" d="100"/>
        </p:scale>
        <p:origin x="-150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D74A6-950C-43C9-AF7B-9DEAACE7A5AB}" type="doc">
      <dgm:prSet loTypeId="urn:microsoft.com/office/officeart/2005/8/layout/radial4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627B55B-8A2C-4E2B-9796-B4F047542487}">
      <dgm:prSet phldrT="[Text]"/>
      <dgm:spPr>
        <a:solidFill>
          <a:srgbClr val="CF3D3D"/>
        </a:solidFill>
      </dgm:spPr>
      <dgm:t>
        <a:bodyPr/>
        <a:lstStyle/>
        <a:p>
          <a:r>
            <a:rPr lang="en-US" b="1" i="0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rPr>
            <a:t>Existing systems</a:t>
          </a:r>
          <a:endParaRPr lang="en-US" i="0" dirty="0"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4DCB811-0FBD-4B4C-9331-4F50D9035DD9}" type="parTrans" cxnId="{347660B3-E642-4D17-9878-BC8AC317EBC0}">
      <dgm:prSet/>
      <dgm:spPr/>
      <dgm:t>
        <a:bodyPr/>
        <a:lstStyle/>
        <a:p>
          <a:endParaRPr lang="en-US"/>
        </a:p>
      </dgm:t>
    </dgm:pt>
    <dgm:pt modelId="{11675AA6-ED13-4537-8A28-6B940CF7E445}" type="sibTrans" cxnId="{347660B3-E642-4D17-9878-BC8AC317EBC0}">
      <dgm:prSet/>
      <dgm:spPr/>
      <dgm:t>
        <a:bodyPr/>
        <a:lstStyle/>
        <a:p>
          <a:endParaRPr lang="en-US"/>
        </a:p>
      </dgm:t>
    </dgm:pt>
    <dgm:pt modelId="{55EAF5A8-EBF0-4A09-A627-60A2F8162FF4}">
      <dgm:prSet phldrT="[Text]" custT="1"/>
      <dgm:spPr>
        <a:solidFill>
          <a:srgbClr val="DF6407"/>
        </a:solidFill>
      </dgm:spPr>
      <dgm:t>
        <a:bodyPr/>
        <a:lstStyle/>
        <a:p>
          <a:r>
            <a:rPr lang="en-US" sz="2000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rPr>
            <a:t>Transaction value</a:t>
          </a:r>
          <a:endParaRPr lang="en-US" sz="2000" dirty="0"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589F7D8-5577-4759-BB91-2AB506E4AD8A}" type="parTrans" cxnId="{934A8FF3-3F62-4A2B-857F-50A4884C979D}">
      <dgm:prSet/>
      <dgm:spPr>
        <a:solidFill>
          <a:srgbClr val="DF6407"/>
        </a:solidFill>
      </dgm:spPr>
      <dgm:t>
        <a:bodyPr/>
        <a:lstStyle/>
        <a:p>
          <a:endParaRPr lang="en-US"/>
        </a:p>
      </dgm:t>
    </dgm:pt>
    <dgm:pt modelId="{75D0D3BD-C6FB-4B4B-9F9F-C234FF0EF361}" type="sibTrans" cxnId="{934A8FF3-3F62-4A2B-857F-50A4884C979D}">
      <dgm:prSet/>
      <dgm:spPr/>
      <dgm:t>
        <a:bodyPr/>
        <a:lstStyle/>
        <a:p>
          <a:endParaRPr lang="en-US"/>
        </a:p>
      </dgm:t>
    </dgm:pt>
    <dgm:pt modelId="{FA90DE33-AA08-4BFF-9AEF-7A8D0DAF542C}">
      <dgm:prSet phldrT="[Text]" custT="1"/>
      <dgm:spPr>
        <a:solidFill>
          <a:srgbClr val="73A931"/>
        </a:solidFill>
      </dgm:spPr>
      <dgm:t>
        <a:bodyPr/>
        <a:lstStyle/>
        <a:p>
          <a:r>
            <a:rPr lang="en-US" sz="2000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rPr>
            <a:t>Attractive</a:t>
          </a:r>
          <a:endParaRPr lang="en-US" sz="2000" dirty="0"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0C2E3F0-AD22-4785-B015-B517246A1D00}" type="parTrans" cxnId="{F30E4EA6-CBB4-4719-B4C7-36567148BE39}">
      <dgm:prSet/>
      <dgm:spPr>
        <a:solidFill>
          <a:srgbClr val="73A931"/>
        </a:solidFill>
      </dgm:spPr>
      <dgm:t>
        <a:bodyPr/>
        <a:lstStyle/>
        <a:p>
          <a:endParaRPr lang="en-US"/>
        </a:p>
      </dgm:t>
    </dgm:pt>
    <dgm:pt modelId="{598C1A58-6D77-4BC8-A6B8-55F4F78B1833}" type="sibTrans" cxnId="{F30E4EA6-CBB4-4719-B4C7-36567148BE39}">
      <dgm:prSet/>
      <dgm:spPr/>
      <dgm:t>
        <a:bodyPr/>
        <a:lstStyle/>
        <a:p>
          <a:endParaRPr lang="en-US"/>
        </a:p>
      </dgm:t>
    </dgm:pt>
    <dgm:pt modelId="{2AB90814-C1C6-4C9B-961C-8E1E9F5179E7}">
      <dgm:prSet phldrT="[Text]"/>
      <dgm:spPr/>
      <dgm:t>
        <a:bodyPr/>
        <a:lstStyle/>
        <a:p>
          <a:r>
            <a:rPr lang="en-US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rPr>
            <a:t>Advertisement</a:t>
          </a:r>
          <a:endParaRPr lang="en-US" dirty="0"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863694B-DDBC-4329-8302-750082B81978}" type="parTrans" cxnId="{3138D434-31BF-406B-A67D-34874374A19E}">
      <dgm:prSet/>
      <dgm:spPr/>
      <dgm:t>
        <a:bodyPr/>
        <a:lstStyle/>
        <a:p>
          <a:endParaRPr lang="en-US"/>
        </a:p>
      </dgm:t>
    </dgm:pt>
    <dgm:pt modelId="{DB8D2DA1-E305-4441-B26C-90DD2B57117F}" type="sibTrans" cxnId="{3138D434-31BF-406B-A67D-34874374A19E}">
      <dgm:prSet/>
      <dgm:spPr/>
      <dgm:t>
        <a:bodyPr/>
        <a:lstStyle/>
        <a:p>
          <a:endParaRPr lang="en-US"/>
        </a:p>
      </dgm:t>
    </dgm:pt>
    <dgm:pt modelId="{9E9A842A-8EED-4103-8922-B40DD69286B7}" type="pres">
      <dgm:prSet presAssocID="{5FCD74A6-950C-43C9-AF7B-9DEAACE7A5A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45C888-75FB-4794-AEDB-304E6BAFB0C8}" type="pres">
      <dgm:prSet presAssocID="{B627B55B-8A2C-4E2B-9796-B4F047542487}" presName="centerShape" presStyleLbl="node0" presStyleIdx="0" presStyleCnt="1" custLinFactNeighborX="-440" custLinFactNeighborY="1698"/>
      <dgm:spPr/>
      <dgm:t>
        <a:bodyPr/>
        <a:lstStyle/>
        <a:p>
          <a:endParaRPr lang="en-US"/>
        </a:p>
      </dgm:t>
    </dgm:pt>
    <dgm:pt modelId="{0198C5E9-1150-49FA-A071-41150CF23CF4}" type="pres">
      <dgm:prSet presAssocID="{8589F7D8-5577-4759-BB91-2AB506E4AD8A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E067F050-FE95-425B-8965-F23E9B2AB157}" type="pres">
      <dgm:prSet presAssocID="{55EAF5A8-EBF0-4A09-A627-60A2F8162FF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29957-FD84-4EE1-A9F9-6BCE804E061F}" type="pres">
      <dgm:prSet presAssocID="{20C2E3F0-AD22-4785-B015-B517246A1D00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74ED4DB3-8277-40D1-AFBC-3FB9B1B416FA}" type="pres">
      <dgm:prSet presAssocID="{FA90DE33-AA08-4BFF-9AEF-7A8D0DAF54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46210F-110C-4B8F-B8A5-751D78213688}" type="pres">
      <dgm:prSet presAssocID="{9863694B-DDBC-4329-8302-750082B81978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5A6D53AE-A38D-4632-B186-F16F3D11A5F9}" type="pres">
      <dgm:prSet presAssocID="{2AB90814-C1C6-4C9B-961C-8E1E9F5179E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6D3290-B093-48E0-ACE6-B7C77FEF4EDC}" type="presOf" srcId="{FA90DE33-AA08-4BFF-9AEF-7A8D0DAF542C}" destId="{74ED4DB3-8277-40D1-AFBC-3FB9B1B416FA}" srcOrd="0" destOrd="0" presId="urn:microsoft.com/office/officeart/2005/8/layout/radial4"/>
    <dgm:cxn modelId="{F30E4EA6-CBB4-4719-B4C7-36567148BE39}" srcId="{B627B55B-8A2C-4E2B-9796-B4F047542487}" destId="{FA90DE33-AA08-4BFF-9AEF-7A8D0DAF542C}" srcOrd="1" destOrd="0" parTransId="{20C2E3F0-AD22-4785-B015-B517246A1D00}" sibTransId="{598C1A58-6D77-4BC8-A6B8-55F4F78B1833}"/>
    <dgm:cxn modelId="{4AC7716C-2111-4C0E-A365-457A9EAC1EE5}" type="presOf" srcId="{20C2E3F0-AD22-4785-B015-B517246A1D00}" destId="{1C229957-FD84-4EE1-A9F9-6BCE804E061F}" srcOrd="0" destOrd="0" presId="urn:microsoft.com/office/officeart/2005/8/layout/radial4"/>
    <dgm:cxn modelId="{2DC5D2CD-F7B2-46E1-A0FE-5F2135A94717}" type="presOf" srcId="{8589F7D8-5577-4759-BB91-2AB506E4AD8A}" destId="{0198C5E9-1150-49FA-A071-41150CF23CF4}" srcOrd="0" destOrd="0" presId="urn:microsoft.com/office/officeart/2005/8/layout/radial4"/>
    <dgm:cxn modelId="{3138D434-31BF-406B-A67D-34874374A19E}" srcId="{B627B55B-8A2C-4E2B-9796-B4F047542487}" destId="{2AB90814-C1C6-4C9B-961C-8E1E9F5179E7}" srcOrd="2" destOrd="0" parTransId="{9863694B-DDBC-4329-8302-750082B81978}" sibTransId="{DB8D2DA1-E305-4441-B26C-90DD2B57117F}"/>
    <dgm:cxn modelId="{A75F0F06-FF4B-4A39-8DBA-D5E1AFFBDA7B}" type="presOf" srcId="{2AB90814-C1C6-4C9B-961C-8E1E9F5179E7}" destId="{5A6D53AE-A38D-4632-B186-F16F3D11A5F9}" srcOrd="0" destOrd="0" presId="urn:microsoft.com/office/officeart/2005/8/layout/radial4"/>
    <dgm:cxn modelId="{347660B3-E642-4D17-9878-BC8AC317EBC0}" srcId="{5FCD74A6-950C-43C9-AF7B-9DEAACE7A5AB}" destId="{B627B55B-8A2C-4E2B-9796-B4F047542487}" srcOrd="0" destOrd="0" parTransId="{04DCB811-0FBD-4B4C-9331-4F50D9035DD9}" sibTransId="{11675AA6-ED13-4537-8A28-6B940CF7E445}"/>
    <dgm:cxn modelId="{70A5B79B-C014-48C0-A198-DA2EA99A096D}" type="presOf" srcId="{5FCD74A6-950C-43C9-AF7B-9DEAACE7A5AB}" destId="{9E9A842A-8EED-4103-8922-B40DD69286B7}" srcOrd="0" destOrd="0" presId="urn:microsoft.com/office/officeart/2005/8/layout/radial4"/>
    <dgm:cxn modelId="{56598A59-B94A-4D75-939C-5764C6A9114F}" type="presOf" srcId="{9863694B-DDBC-4329-8302-750082B81978}" destId="{4346210F-110C-4B8F-B8A5-751D78213688}" srcOrd="0" destOrd="0" presId="urn:microsoft.com/office/officeart/2005/8/layout/radial4"/>
    <dgm:cxn modelId="{DBA60615-AE6C-48CA-ABAD-E9E22F9A477A}" type="presOf" srcId="{55EAF5A8-EBF0-4A09-A627-60A2F8162FF4}" destId="{E067F050-FE95-425B-8965-F23E9B2AB157}" srcOrd="0" destOrd="0" presId="urn:microsoft.com/office/officeart/2005/8/layout/radial4"/>
    <dgm:cxn modelId="{FF7F0055-8D42-43F4-BFEC-378300298FAB}" type="presOf" srcId="{B627B55B-8A2C-4E2B-9796-B4F047542487}" destId="{2045C888-75FB-4794-AEDB-304E6BAFB0C8}" srcOrd="0" destOrd="0" presId="urn:microsoft.com/office/officeart/2005/8/layout/radial4"/>
    <dgm:cxn modelId="{934A8FF3-3F62-4A2B-857F-50A4884C979D}" srcId="{B627B55B-8A2C-4E2B-9796-B4F047542487}" destId="{55EAF5A8-EBF0-4A09-A627-60A2F8162FF4}" srcOrd="0" destOrd="0" parTransId="{8589F7D8-5577-4759-BB91-2AB506E4AD8A}" sibTransId="{75D0D3BD-C6FB-4B4B-9F9F-C234FF0EF361}"/>
    <dgm:cxn modelId="{D4EBF7FD-6F0A-45B6-B3A6-63BFBE6ED12C}" type="presParOf" srcId="{9E9A842A-8EED-4103-8922-B40DD69286B7}" destId="{2045C888-75FB-4794-AEDB-304E6BAFB0C8}" srcOrd="0" destOrd="0" presId="urn:microsoft.com/office/officeart/2005/8/layout/radial4"/>
    <dgm:cxn modelId="{03A8DC94-5515-4284-A687-6011BE42B88F}" type="presParOf" srcId="{9E9A842A-8EED-4103-8922-B40DD69286B7}" destId="{0198C5E9-1150-49FA-A071-41150CF23CF4}" srcOrd="1" destOrd="0" presId="urn:microsoft.com/office/officeart/2005/8/layout/radial4"/>
    <dgm:cxn modelId="{B046743A-331C-4BD2-BBDC-4EE891BF0A57}" type="presParOf" srcId="{9E9A842A-8EED-4103-8922-B40DD69286B7}" destId="{E067F050-FE95-425B-8965-F23E9B2AB157}" srcOrd="2" destOrd="0" presId="urn:microsoft.com/office/officeart/2005/8/layout/radial4"/>
    <dgm:cxn modelId="{39B8A4ED-0FDE-4C3E-9293-EDAB181306C1}" type="presParOf" srcId="{9E9A842A-8EED-4103-8922-B40DD69286B7}" destId="{1C229957-FD84-4EE1-A9F9-6BCE804E061F}" srcOrd="3" destOrd="0" presId="urn:microsoft.com/office/officeart/2005/8/layout/radial4"/>
    <dgm:cxn modelId="{5B2FF298-68C8-4954-B1EC-78EBDC0ECA87}" type="presParOf" srcId="{9E9A842A-8EED-4103-8922-B40DD69286B7}" destId="{74ED4DB3-8277-40D1-AFBC-3FB9B1B416FA}" srcOrd="4" destOrd="0" presId="urn:microsoft.com/office/officeart/2005/8/layout/radial4"/>
    <dgm:cxn modelId="{DD7CB329-6737-4D79-9EF1-1574F88B644A}" type="presParOf" srcId="{9E9A842A-8EED-4103-8922-B40DD69286B7}" destId="{4346210F-110C-4B8F-B8A5-751D78213688}" srcOrd="5" destOrd="0" presId="urn:microsoft.com/office/officeart/2005/8/layout/radial4"/>
    <dgm:cxn modelId="{FDD4E3C2-E028-4FF3-8895-C044F7105A6A}" type="presParOf" srcId="{9E9A842A-8EED-4103-8922-B40DD69286B7}" destId="{5A6D53AE-A38D-4632-B186-F16F3D11A5F9}" srcOrd="6" destOrd="0" presId="urn:microsoft.com/office/officeart/2005/8/layout/radial4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A2CF3-1217-4271-A34A-7B5F95356FAA}" type="doc">
      <dgm:prSet loTypeId="urn:microsoft.com/office/officeart/2005/8/layout/equation2" loCatId="process" qsTypeId="urn:microsoft.com/office/officeart/2005/8/quickstyle/3d1" qsCatId="3D" csTypeId="urn:microsoft.com/office/officeart/2005/8/colors/colorful5" csCatId="colorful" phldr="1"/>
      <dgm:spPr/>
    </dgm:pt>
    <dgm:pt modelId="{6CB25A4A-8839-4E1A-8890-CE504564A1B9}">
      <dgm:prSet phldrT="[Text]"/>
      <dgm:spPr>
        <a:solidFill>
          <a:srgbClr val="CF3D3D"/>
        </a:solidFill>
      </dgm:spPr>
      <dgm:t>
        <a:bodyPr/>
        <a:lstStyle/>
        <a:p>
          <a:r>
            <a:rPr 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Searching speed</a:t>
          </a:r>
          <a:endParaRPr lang="en-US" dirty="0"/>
        </a:p>
      </dgm:t>
    </dgm:pt>
    <dgm:pt modelId="{1D03129A-4177-4507-A8E6-5DF6D3B8A564}" type="parTrans" cxnId="{F86C4C00-2B07-48B0-8805-CD67238ADE54}">
      <dgm:prSet/>
      <dgm:spPr/>
      <dgm:t>
        <a:bodyPr/>
        <a:lstStyle/>
        <a:p>
          <a:endParaRPr lang="en-US"/>
        </a:p>
      </dgm:t>
    </dgm:pt>
    <dgm:pt modelId="{7020F460-1DE8-4A9A-8229-88A3C5EFDA69}" type="sibTrans" cxnId="{F86C4C00-2B07-48B0-8805-CD67238ADE54}">
      <dgm:prSet/>
      <dgm:spPr>
        <a:solidFill>
          <a:srgbClr val="CF3D3D"/>
        </a:solidFill>
      </dgm:spPr>
      <dgm:t>
        <a:bodyPr/>
        <a:lstStyle/>
        <a:p>
          <a:endParaRPr lang="en-US"/>
        </a:p>
      </dgm:t>
    </dgm:pt>
    <dgm:pt modelId="{0AAC348C-2098-40FE-8A3E-C675515B1916}">
      <dgm:prSet phldrT="[Text]"/>
      <dgm:spPr>
        <a:solidFill>
          <a:srgbClr val="73A931"/>
        </a:solidFill>
      </dgm:spPr>
      <dgm:t>
        <a:bodyPr/>
        <a:lstStyle/>
        <a:p>
          <a:r>
            <a:rPr 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HCI</a:t>
          </a:r>
          <a:r>
            <a:rPr lang="en-US" b="1" dirty="0" smtClean="0"/>
            <a:t> </a:t>
          </a:r>
          <a:r>
            <a:rPr 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issues </a:t>
          </a:r>
          <a:endParaRPr lang="en-US" dirty="0"/>
        </a:p>
      </dgm:t>
    </dgm:pt>
    <dgm:pt modelId="{97CD358A-8C87-4F03-B420-1C74F6BA1687}" type="parTrans" cxnId="{EBB8117D-E1FB-4407-A168-65E6518BAC22}">
      <dgm:prSet/>
      <dgm:spPr/>
      <dgm:t>
        <a:bodyPr/>
        <a:lstStyle/>
        <a:p>
          <a:endParaRPr lang="en-US"/>
        </a:p>
      </dgm:t>
    </dgm:pt>
    <dgm:pt modelId="{51637B45-5EAB-4F0F-BE0F-3D6C794B063B}" type="sibTrans" cxnId="{EBB8117D-E1FB-4407-A168-65E6518BAC22}">
      <dgm:prSet/>
      <dgm:spPr/>
      <dgm:t>
        <a:bodyPr/>
        <a:lstStyle/>
        <a:p>
          <a:endParaRPr lang="en-US"/>
        </a:p>
      </dgm:t>
    </dgm:pt>
    <dgm:pt modelId="{59EDC505-81D4-4088-A385-E7104D35A24B}">
      <dgm:prSet phldrT="[Text]"/>
      <dgm:spPr/>
      <dgm:t>
        <a:bodyPr/>
        <a:lstStyle/>
        <a:p>
          <a:r>
            <a:rPr 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Existing systems</a:t>
          </a:r>
          <a:endParaRPr lang="en-US" dirty="0"/>
        </a:p>
      </dgm:t>
    </dgm:pt>
    <dgm:pt modelId="{29EF09CA-A548-4995-AF4C-1D6E8FA07E42}" type="parTrans" cxnId="{88E9A7BF-22E1-45FA-AE97-66128032801A}">
      <dgm:prSet/>
      <dgm:spPr/>
      <dgm:t>
        <a:bodyPr/>
        <a:lstStyle/>
        <a:p>
          <a:endParaRPr lang="en-US"/>
        </a:p>
      </dgm:t>
    </dgm:pt>
    <dgm:pt modelId="{2013831B-DB2B-4211-8D00-585AEF5E8994}" type="sibTrans" cxnId="{88E9A7BF-22E1-45FA-AE97-66128032801A}">
      <dgm:prSet/>
      <dgm:spPr/>
      <dgm:t>
        <a:bodyPr/>
        <a:lstStyle/>
        <a:p>
          <a:endParaRPr lang="en-US"/>
        </a:p>
      </dgm:t>
    </dgm:pt>
    <dgm:pt modelId="{ACB247B3-6EDB-4551-B3A3-A974986C8F18}" type="pres">
      <dgm:prSet presAssocID="{177A2CF3-1217-4271-A34A-7B5F95356FAA}" presName="Name0" presStyleCnt="0">
        <dgm:presLayoutVars>
          <dgm:dir/>
          <dgm:resizeHandles val="exact"/>
        </dgm:presLayoutVars>
      </dgm:prSet>
      <dgm:spPr/>
    </dgm:pt>
    <dgm:pt modelId="{3E290387-25B7-4CD2-8139-1AC6CAA11436}" type="pres">
      <dgm:prSet presAssocID="{177A2CF3-1217-4271-A34A-7B5F95356FAA}" presName="vNodes" presStyleCnt="0"/>
      <dgm:spPr/>
    </dgm:pt>
    <dgm:pt modelId="{E4C0445B-6157-45C7-8602-41079C00BDB8}" type="pres">
      <dgm:prSet presAssocID="{6CB25A4A-8839-4E1A-8890-CE504564A1B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339FD-0B92-43D9-ACDF-B92AA1FA6F42}" type="pres">
      <dgm:prSet presAssocID="{7020F460-1DE8-4A9A-8229-88A3C5EFDA69}" presName="spacerT" presStyleCnt="0"/>
      <dgm:spPr/>
    </dgm:pt>
    <dgm:pt modelId="{EDB3D8B6-DCB9-4E15-8E99-3258A6509FE2}" type="pres">
      <dgm:prSet presAssocID="{7020F460-1DE8-4A9A-8229-88A3C5EFDA69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31D9A7E-D199-4565-9207-14F77AE28026}" type="pres">
      <dgm:prSet presAssocID="{7020F460-1DE8-4A9A-8229-88A3C5EFDA69}" presName="spacerB" presStyleCnt="0"/>
      <dgm:spPr/>
    </dgm:pt>
    <dgm:pt modelId="{B7A751F2-AFBC-4D61-A6F0-723A8430906C}" type="pres">
      <dgm:prSet presAssocID="{0AAC348C-2098-40FE-8A3E-C675515B191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4D5FB-990C-47C2-80C5-9869EF471C77}" type="pres">
      <dgm:prSet presAssocID="{177A2CF3-1217-4271-A34A-7B5F95356FAA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5F8D3C39-C2B0-4862-A5F7-D5701E10E977}" type="pres">
      <dgm:prSet presAssocID="{177A2CF3-1217-4271-A34A-7B5F95356FAA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27BB867-DCAE-45E9-8035-A73DDC657B50}" type="pres">
      <dgm:prSet presAssocID="{177A2CF3-1217-4271-A34A-7B5F95356FAA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4E2431-5B55-410C-9C0E-DBE101E642F7}" type="presOf" srcId="{0AAC348C-2098-40FE-8A3E-C675515B1916}" destId="{B7A751F2-AFBC-4D61-A6F0-723A8430906C}" srcOrd="0" destOrd="0" presId="urn:microsoft.com/office/officeart/2005/8/layout/equation2"/>
    <dgm:cxn modelId="{F86C4C00-2B07-48B0-8805-CD67238ADE54}" srcId="{177A2CF3-1217-4271-A34A-7B5F95356FAA}" destId="{6CB25A4A-8839-4E1A-8890-CE504564A1B9}" srcOrd="0" destOrd="0" parTransId="{1D03129A-4177-4507-A8E6-5DF6D3B8A564}" sibTransId="{7020F460-1DE8-4A9A-8229-88A3C5EFDA69}"/>
    <dgm:cxn modelId="{6DD77A64-D908-4E46-87AE-3BEEA90372EF}" type="presOf" srcId="{6CB25A4A-8839-4E1A-8890-CE504564A1B9}" destId="{E4C0445B-6157-45C7-8602-41079C00BDB8}" srcOrd="0" destOrd="0" presId="urn:microsoft.com/office/officeart/2005/8/layout/equation2"/>
    <dgm:cxn modelId="{7394F01A-B39F-4FC0-A0A9-4E4F396E5BCF}" type="presOf" srcId="{177A2CF3-1217-4271-A34A-7B5F95356FAA}" destId="{ACB247B3-6EDB-4551-B3A3-A974986C8F18}" srcOrd="0" destOrd="0" presId="urn:microsoft.com/office/officeart/2005/8/layout/equation2"/>
    <dgm:cxn modelId="{7D2078DA-5EE2-4470-8D31-107196475B9A}" type="presOf" srcId="{51637B45-5EAB-4F0F-BE0F-3D6C794B063B}" destId="{5F8D3C39-C2B0-4862-A5F7-D5701E10E977}" srcOrd="1" destOrd="0" presId="urn:microsoft.com/office/officeart/2005/8/layout/equation2"/>
    <dgm:cxn modelId="{EBB8117D-E1FB-4407-A168-65E6518BAC22}" srcId="{177A2CF3-1217-4271-A34A-7B5F95356FAA}" destId="{0AAC348C-2098-40FE-8A3E-C675515B1916}" srcOrd="1" destOrd="0" parTransId="{97CD358A-8C87-4F03-B420-1C74F6BA1687}" sibTransId="{51637B45-5EAB-4F0F-BE0F-3D6C794B063B}"/>
    <dgm:cxn modelId="{B4A51CA4-3BAE-4176-BE87-DB4336A20D62}" type="presOf" srcId="{59EDC505-81D4-4088-A385-E7104D35A24B}" destId="{127BB867-DCAE-45E9-8035-A73DDC657B50}" srcOrd="0" destOrd="0" presId="urn:microsoft.com/office/officeart/2005/8/layout/equation2"/>
    <dgm:cxn modelId="{F7AB5D6C-3F5D-40F0-B69F-B14E0FC54C61}" type="presOf" srcId="{7020F460-1DE8-4A9A-8229-88A3C5EFDA69}" destId="{EDB3D8B6-DCB9-4E15-8E99-3258A6509FE2}" srcOrd="0" destOrd="0" presId="urn:microsoft.com/office/officeart/2005/8/layout/equation2"/>
    <dgm:cxn modelId="{88E9A7BF-22E1-45FA-AE97-66128032801A}" srcId="{177A2CF3-1217-4271-A34A-7B5F95356FAA}" destId="{59EDC505-81D4-4088-A385-E7104D35A24B}" srcOrd="2" destOrd="0" parTransId="{29EF09CA-A548-4995-AF4C-1D6E8FA07E42}" sibTransId="{2013831B-DB2B-4211-8D00-585AEF5E8994}"/>
    <dgm:cxn modelId="{7EFE9561-4266-4E24-8AA6-1D01AE18ED75}" type="presOf" srcId="{51637B45-5EAB-4F0F-BE0F-3D6C794B063B}" destId="{15E4D5FB-990C-47C2-80C5-9869EF471C77}" srcOrd="0" destOrd="0" presId="urn:microsoft.com/office/officeart/2005/8/layout/equation2"/>
    <dgm:cxn modelId="{F3BD189D-7E16-4C99-A064-84DA7F8D10EF}" type="presParOf" srcId="{ACB247B3-6EDB-4551-B3A3-A974986C8F18}" destId="{3E290387-25B7-4CD2-8139-1AC6CAA11436}" srcOrd="0" destOrd="0" presId="urn:microsoft.com/office/officeart/2005/8/layout/equation2"/>
    <dgm:cxn modelId="{D6D61B3E-84CB-435E-B698-7506A3CAD2D7}" type="presParOf" srcId="{3E290387-25B7-4CD2-8139-1AC6CAA11436}" destId="{E4C0445B-6157-45C7-8602-41079C00BDB8}" srcOrd="0" destOrd="0" presId="urn:microsoft.com/office/officeart/2005/8/layout/equation2"/>
    <dgm:cxn modelId="{C0DB09B9-9EF8-488B-B3B6-0853E446BC79}" type="presParOf" srcId="{3E290387-25B7-4CD2-8139-1AC6CAA11436}" destId="{DEE339FD-0B92-43D9-ACDF-B92AA1FA6F42}" srcOrd="1" destOrd="0" presId="urn:microsoft.com/office/officeart/2005/8/layout/equation2"/>
    <dgm:cxn modelId="{8D3B5B7C-C4A7-4889-AB36-65C87CE2986F}" type="presParOf" srcId="{3E290387-25B7-4CD2-8139-1AC6CAA11436}" destId="{EDB3D8B6-DCB9-4E15-8E99-3258A6509FE2}" srcOrd="2" destOrd="0" presId="urn:microsoft.com/office/officeart/2005/8/layout/equation2"/>
    <dgm:cxn modelId="{46C9AA40-EC3D-44F3-9960-56A3206AEEA0}" type="presParOf" srcId="{3E290387-25B7-4CD2-8139-1AC6CAA11436}" destId="{031D9A7E-D199-4565-9207-14F77AE28026}" srcOrd="3" destOrd="0" presId="urn:microsoft.com/office/officeart/2005/8/layout/equation2"/>
    <dgm:cxn modelId="{E51306C6-8D72-455B-85C3-1DB3F13448E9}" type="presParOf" srcId="{3E290387-25B7-4CD2-8139-1AC6CAA11436}" destId="{B7A751F2-AFBC-4D61-A6F0-723A8430906C}" srcOrd="4" destOrd="0" presId="urn:microsoft.com/office/officeart/2005/8/layout/equation2"/>
    <dgm:cxn modelId="{4EE44924-9E65-441F-B19D-8797EA505E0B}" type="presParOf" srcId="{ACB247B3-6EDB-4551-B3A3-A974986C8F18}" destId="{15E4D5FB-990C-47C2-80C5-9869EF471C77}" srcOrd="1" destOrd="0" presId="urn:microsoft.com/office/officeart/2005/8/layout/equation2"/>
    <dgm:cxn modelId="{196FCB88-1516-4CF1-83B4-9B5D7AF818D6}" type="presParOf" srcId="{15E4D5FB-990C-47C2-80C5-9869EF471C77}" destId="{5F8D3C39-C2B0-4862-A5F7-D5701E10E977}" srcOrd="0" destOrd="0" presId="urn:microsoft.com/office/officeart/2005/8/layout/equation2"/>
    <dgm:cxn modelId="{69C64307-9049-4DDC-A46B-447D1937F11A}" type="presParOf" srcId="{ACB247B3-6EDB-4551-B3A3-A974986C8F18}" destId="{127BB867-DCAE-45E9-8035-A73DDC657B50}" srcOrd="2" destOrd="0" presId="urn:microsoft.com/office/officeart/2005/8/layout/equation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103DC9-4422-4AF8-9301-8232F1D6302F}" type="doc">
      <dgm:prSet loTypeId="urn:microsoft.com/office/officeart/2005/8/layout/vList3" loCatId="list" qsTypeId="urn:microsoft.com/office/officeart/2005/8/quickstyle/3d1" qsCatId="3D" csTypeId="urn:microsoft.com/office/officeart/2005/8/colors/colorful5" csCatId="colorful" phldr="1"/>
      <dgm:spPr/>
    </dgm:pt>
    <dgm:pt modelId="{BDD8407A-4A19-4036-A353-4ABB15540ABE}">
      <dgm:prSet phldrT="[Text]"/>
      <dgm:spPr>
        <a:solidFill>
          <a:srgbClr val="F87818"/>
        </a:solidFill>
      </dgm:spPr>
      <dgm:t>
        <a:bodyPr/>
        <a:lstStyle/>
        <a:p>
          <a:pPr algn="l"/>
          <a:r>
            <a:rPr 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 Technology selection</a:t>
          </a:r>
          <a:endParaRPr 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DDA9EEE-E8E0-42CA-BA0C-41BFC9846C06}" type="parTrans" cxnId="{605D0C28-4419-4B72-9298-C3F34CDC3657}">
      <dgm:prSet/>
      <dgm:spPr/>
      <dgm:t>
        <a:bodyPr/>
        <a:lstStyle/>
        <a:p>
          <a:endParaRPr lang="en-US"/>
        </a:p>
      </dgm:t>
    </dgm:pt>
    <dgm:pt modelId="{878B6DF6-F485-4A56-8A39-D8E868458719}" type="sibTrans" cxnId="{605D0C28-4419-4B72-9298-C3F34CDC3657}">
      <dgm:prSet/>
      <dgm:spPr/>
      <dgm:t>
        <a:bodyPr/>
        <a:lstStyle/>
        <a:p>
          <a:endParaRPr lang="en-US"/>
        </a:p>
      </dgm:t>
    </dgm:pt>
    <dgm:pt modelId="{E86FCCF9-D4A3-4FE5-B2B4-D8ADD4305652}">
      <dgm:prSet phldrT="[Text]"/>
      <dgm:spPr>
        <a:solidFill>
          <a:srgbClr val="F94D4D"/>
        </a:solidFill>
      </dgm:spPr>
      <dgm:t>
        <a:bodyPr/>
        <a:lstStyle/>
        <a:p>
          <a:pPr algn="l"/>
          <a:r>
            <a:rPr 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 Project schedule</a:t>
          </a:r>
          <a:endParaRPr 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064AD87-6B64-42F6-A251-9DEF1DAB2428}" type="parTrans" cxnId="{A056862F-1187-4C03-B928-776AE00B0F8F}">
      <dgm:prSet/>
      <dgm:spPr/>
      <dgm:t>
        <a:bodyPr/>
        <a:lstStyle/>
        <a:p>
          <a:endParaRPr lang="en-US"/>
        </a:p>
      </dgm:t>
    </dgm:pt>
    <dgm:pt modelId="{C45B3DA2-B9A4-430C-945B-986621B84019}" type="sibTrans" cxnId="{A056862F-1187-4C03-B928-776AE00B0F8F}">
      <dgm:prSet/>
      <dgm:spPr/>
      <dgm:t>
        <a:bodyPr/>
        <a:lstStyle/>
        <a:p>
          <a:endParaRPr lang="en-US"/>
        </a:p>
      </dgm:t>
    </dgm:pt>
    <dgm:pt modelId="{386358C4-7190-4D5B-9D6A-895E58E1E52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 Risk management</a:t>
          </a:r>
          <a:endParaRPr 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8FCC60B-62B3-4F58-8167-78180BD12F0C}" type="parTrans" cxnId="{6480E6EC-5767-43CF-BAF6-7D381E724DBF}">
      <dgm:prSet/>
      <dgm:spPr/>
      <dgm:t>
        <a:bodyPr/>
        <a:lstStyle/>
        <a:p>
          <a:endParaRPr lang="en-US"/>
        </a:p>
      </dgm:t>
    </dgm:pt>
    <dgm:pt modelId="{12F80829-E6E4-40E6-BF29-D2DA41088758}" type="sibTrans" cxnId="{6480E6EC-5767-43CF-BAF6-7D381E724DBF}">
      <dgm:prSet/>
      <dgm:spPr/>
      <dgm:t>
        <a:bodyPr/>
        <a:lstStyle/>
        <a:p>
          <a:endParaRPr lang="en-US"/>
        </a:p>
      </dgm:t>
    </dgm:pt>
    <dgm:pt modelId="{2B788A30-0DD7-4237-A6EF-CF97B25BAEC8}">
      <dgm:prSet phldrT="[Text]"/>
      <dgm:spPr>
        <a:solidFill>
          <a:srgbClr val="73A931"/>
        </a:solidFill>
      </dgm:spPr>
      <dgm:t>
        <a:bodyPr/>
        <a:lstStyle/>
        <a:p>
          <a:r>
            <a:rPr 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Software process model selection</a:t>
          </a:r>
          <a:endParaRPr 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18BBE4DF-9C61-4AF7-85D7-E6A40169965C}" type="sibTrans" cxnId="{F5DFF209-6570-4610-96D4-DD3F29239193}">
      <dgm:prSet/>
      <dgm:spPr/>
      <dgm:t>
        <a:bodyPr/>
        <a:lstStyle/>
        <a:p>
          <a:endParaRPr lang="en-US"/>
        </a:p>
      </dgm:t>
    </dgm:pt>
    <dgm:pt modelId="{1FFE1D86-6F7B-4795-95A0-8C37A3A52672}" type="parTrans" cxnId="{F5DFF209-6570-4610-96D4-DD3F29239193}">
      <dgm:prSet/>
      <dgm:spPr/>
      <dgm:t>
        <a:bodyPr/>
        <a:lstStyle/>
        <a:p>
          <a:endParaRPr lang="en-US"/>
        </a:p>
      </dgm:t>
    </dgm:pt>
    <dgm:pt modelId="{7E85AA83-51CD-4DFB-9867-5A61F41A3906}">
      <dgm:prSet phldrT="[Text]"/>
      <dgm:spPr>
        <a:solidFill>
          <a:srgbClr val="CF3D3D"/>
        </a:solidFill>
      </dgm:spPr>
      <dgm:t>
        <a:bodyPr/>
        <a:lstStyle/>
        <a:p>
          <a:pPr algn="l"/>
          <a:r>
            <a:rPr 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   Roles and Responsibilities</a:t>
          </a:r>
          <a:endParaRPr 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47C008C3-32F1-42A3-8390-1AEDB0F21AC8}" type="parTrans" cxnId="{E70758A8-BE2E-4864-8B14-F255EF395325}">
      <dgm:prSet/>
      <dgm:spPr/>
      <dgm:t>
        <a:bodyPr/>
        <a:lstStyle/>
        <a:p>
          <a:endParaRPr lang="en-US"/>
        </a:p>
      </dgm:t>
    </dgm:pt>
    <dgm:pt modelId="{8283A229-D0B0-41BD-8AA4-654F0F75DC4B}" type="sibTrans" cxnId="{E70758A8-BE2E-4864-8B14-F255EF395325}">
      <dgm:prSet/>
      <dgm:spPr/>
      <dgm:t>
        <a:bodyPr/>
        <a:lstStyle/>
        <a:p>
          <a:endParaRPr lang="en-US"/>
        </a:p>
      </dgm:t>
    </dgm:pt>
    <dgm:pt modelId="{601D9AFC-3CC8-40F8-ACF3-A7EDBC031181}" type="pres">
      <dgm:prSet presAssocID="{89103DC9-4422-4AF8-9301-8232F1D6302F}" presName="linearFlow" presStyleCnt="0">
        <dgm:presLayoutVars>
          <dgm:dir/>
          <dgm:resizeHandles val="exact"/>
        </dgm:presLayoutVars>
      </dgm:prSet>
      <dgm:spPr/>
    </dgm:pt>
    <dgm:pt modelId="{F5F489F5-78AC-4A03-846A-BB6FE4E963F3}" type="pres">
      <dgm:prSet presAssocID="{2B788A30-0DD7-4237-A6EF-CF97B25BAEC8}" presName="composite" presStyleCnt="0"/>
      <dgm:spPr/>
    </dgm:pt>
    <dgm:pt modelId="{B499B681-F986-4DA4-8F7F-EF704DE15765}" type="pres">
      <dgm:prSet presAssocID="{2B788A30-0DD7-4237-A6EF-CF97B25BAEC8}" presName="imgShp" presStyleLbl="fgImgPlace1" presStyleIdx="0" presStyleCnt="5" custLinFactX="-33184" custLinFactNeighborX="-100000" custLinFactNeighborY="-153"/>
      <dgm:spPr>
        <a:solidFill>
          <a:srgbClr val="73A931"/>
        </a:solidFill>
      </dgm:spPr>
      <dgm:t>
        <a:bodyPr/>
        <a:lstStyle/>
        <a:p>
          <a:endParaRPr lang="en-US"/>
        </a:p>
      </dgm:t>
    </dgm:pt>
    <dgm:pt modelId="{00C33BA5-A9A8-46CC-8D9E-E5AFF89D58B6}" type="pres">
      <dgm:prSet presAssocID="{2B788A30-0DD7-4237-A6EF-CF97B25BAEC8}" presName="txShp" presStyleLbl="node1" presStyleIdx="0" presStyleCnt="5" custScaleX="1343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09D30-2A15-4FA5-A6E1-8558178A01DC}" type="pres">
      <dgm:prSet presAssocID="{18BBE4DF-9C61-4AF7-85D7-E6A40169965C}" presName="spacing" presStyleCnt="0"/>
      <dgm:spPr/>
    </dgm:pt>
    <dgm:pt modelId="{1BA4035C-7E82-44B7-A710-594AEC7A72EE}" type="pres">
      <dgm:prSet presAssocID="{7E85AA83-51CD-4DFB-9867-5A61F41A3906}" presName="composite" presStyleCnt="0"/>
      <dgm:spPr/>
    </dgm:pt>
    <dgm:pt modelId="{5DC3872C-CD6D-441E-BF43-8CE162483EEE}" type="pres">
      <dgm:prSet presAssocID="{7E85AA83-51CD-4DFB-9867-5A61F41A3906}" presName="imgShp" presStyleLbl="fgImgPlace1" presStyleIdx="1" presStyleCnt="5" custLinFactX="-53474" custLinFactNeighborX="-100000"/>
      <dgm:spPr>
        <a:solidFill>
          <a:srgbClr val="CF3D3D"/>
        </a:solidFill>
      </dgm:spPr>
    </dgm:pt>
    <dgm:pt modelId="{943285EF-EA56-4DCC-9951-DBB1203D7C7A}" type="pres">
      <dgm:prSet presAssocID="{7E85AA83-51CD-4DFB-9867-5A61F41A3906}" presName="txShp" presStyleLbl="node1" presStyleIdx="1" presStyleCnt="5" custScaleX="134719" custLinFactNeighborX="-170" custLinFactNeighborY="-24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A9FBF7-9B62-48E2-A908-F546829AFEF0}" type="pres">
      <dgm:prSet presAssocID="{8283A229-D0B0-41BD-8AA4-654F0F75DC4B}" presName="spacing" presStyleCnt="0"/>
      <dgm:spPr/>
    </dgm:pt>
    <dgm:pt modelId="{868F858F-3A33-47FD-BCAB-46020D0F80DA}" type="pres">
      <dgm:prSet presAssocID="{BDD8407A-4A19-4036-A353-4ABB15540ABE}" presName="composite" presStyleCnt="0"/>
      <dgm:spPr/>
    </dgm:pt>
    <dgm:pt modelId="{2E153E69-C985-48EE-BB8F-2CD43B9F5C69}" type="pres">
      <dgm:prSet presAssocID="{BDD8407A-4A19-4036-A353-4ABB15540ABE}" presName="imgShp" presStyleLbl="fgImgPlace1" presStyleIdx="2" presStyleCnt="5" custLinFactX="-37371" custLinFactNeighborX="-100000" custLinFactNeighborY="-2679"/>
      <dgm:spPr>
        <a:solidFill>
          <a:srgbClr val="F87818"/>
        </a:solidFill>
      </dgm:spPr>
      <dgm:t>
        <a:bodyPr/>
        <a:lstStyle/>
        <a:p>
          <a:endParaRPr lang="en-US"/>
        </a:p>
      </dgm:t>
    </dgm:pt>
    <dgm:pt modelId="{8D874C64-B919-44EA-8A21-FBF2B428F695}" type="pres">
      <dgm:prSet presAssocID="{BDD8407A-4A19-4036-A353-4ABB15540ABE}" presName="txShp" presStyleLbl="node1" presStyleIdx="2" presStyleCnt="5" custScaleX="1343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A28F3-1D4F-4B76-BC04-4BF796510F85}" type="pres">
      <dgm:prSet presAssocID="{878B6DF6-F485-4A56-8A39-D8E868458719}" presName="spacing" presStyleCnt="0"/>
      <dgm:spPr/>
    </dgm:pt>
    <dgm:pt modelId="{DED9D4F5-4D33-4B68-B9AF-ABE3F8C21E18}" type="pres">
      <dgm:prSet presAssocID="{E86FCCF9-D4A3-4FE5-B2B4-D8ADD4305652}" presName="composite" presStyleCnt="0"/>
      <dgm:spPr/>
    </dgm:pt>
    <dgm:pt modelId="{4A86D286-C606-4556-882C-C989BDD20872}" type="pres">
      <dgm:prSet presAssocID="{E86FCCF9-D4A3-4FE5-B2B4-D8ADD4305652}" presName="imgShp" presStyleLbl="fgImgPlace1" presStyleIdx="3" presStyleCnt="5" custLinFactX="-37371" custLinFactNeighborX="-100000" custLinFactNeighborY="-2679"/>
      <dgm:spPr>
        <a:solidFill>
          <a:srgbClr val="F94D4D"/>
        </a:solidFill>
      </dgm:spPr>
      <dgm:t>
        <a:bodyPr/>
        <a:lstStyle/>
        <a:p>
          <a:endParaRPr lang="en-US"/>
        </a:p>
      </dgm:t>
    </dgm:pt>
    <dgm:pt modelId="{C73D5B8C-FC79-4F74-969D-55F8DBB013D4}" type="pres">
      <dgm:prSet presAssocID="{E86FCCF9-D4A3-4FE5-B2B4-D8ADD4305652}" presName="txShp" presStyleLbl="node1" presStyleIdx="3" presStyleCnt="5" custScaleX="1343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780C7-A6F0-4D50-AAE6-E24196A5A888}" type="pres">
      <dgm:prSet presAssocID="{C45B3DA2-B9A4-430C-945B-986621B84019}" presName="spacing" presStyleCnt="0"/>
      <dgm:spPr/>
    </dgm:pt>
    <dgm:pt modelId="{988127AB-6E89-4680-B9DC-ED0996F86486}" type="pres">
      <dgm:prSet presAssocID="{386358C4-7190-4D5B-9D6A-895E58E1E522}" presName="composite" presStyleCnt="0"/>
      <dgm:spPr/>
    </dgm:pt>
    <dgm:pt modelId="{FFC2C805-F99B-402C-9643-EEC46C377FEF}" type="pres">
      <dgm:prSet presAssocID="{386358C4-7190-4D5B-9D6A-895E58E1E522}" presName="imgShp" presStyleLbl="fgImgPlace1" presStyleIdx="4" presStyleCnt="5" custLinFactX="-37371" custLinFactNeighborX="-100000" custLinFactNeighborY="-2679"/>
      <dgm:spPr>
        <a:solidFill>
          <a:schemeClr val="accent2">
            <a:lumMod val="75000"/>
          </a:schemeClr>
        </a:solidFill>
      </dgm:spPr>
    </dgm:pt>
    <dgm:pt modelId="{1E654BDE-6F33-461C-AFBE-27495D9345A6}" type="pres">
      <dgm:prSet presAssocID="{386358C4-7190-4D5B-9D6A-895E58E1E522}" presName="txShp" presStyleLbl="node1" presStyleIdx="4" presStyleCnt="5" custScaleX="1343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56862F-1187-4C03-B928-776AE00B0F8F}" srcId="{89103DC9-4422-4AF8-9301-8232F1D6302F}" destId="{E86FCCF9-D4A3-4FE5-B2B4-D8ADD4305652}" srcOrd="3" destOrd="0" parTransId="{5064AD87-6B64-42F6-A251-9DEF1DAB2428}" sibTransId="{C45B3DA2-B9A4-430C-945B-986621B84019}"/>
    <dgm:cxn modelId="{6480E6EC-5767-43CF-BAF6-7D381E724DBF}" srcId="{89103DC9-4422-4AF8-9301-8232F1D6302F}" destId="{386358C4-7190-4D5B-9D6A-895E58E1E522}" srcOrd="4" destOrd="0" parTransId="{E8FCC60B-62B3-4F58-8167-78180BD12F0C}" sibTransId="{12F80829-E6E4-40E6-BF29-D2DA41088758}"/>
    <dgm:cxn modelId="{605D0C28-4419-4B72-9298-C3F34CDC3657}" srcId="{89103DC9-4422-4AF8-9301-8232F1D6302F}" destId="{BDD8407A-4A19-4036-A353-4ABB15540ABE}" srcOrd="2" destOrd="0" parTransId="{ADDA9EEE-E8E0-42CA-BA0C-41BFC9846C06}" sibTransId="{878B6DF6-F485-4A56-8A39-D8E868458719}"/>
    <dgm:cxn modelId="{332F30F5-2C3C-43D2-988B-F79F656B914E}" type="presOf" srcId="{2B788A30-0DD7-4237-A6EF-CF97B25BAEC8}" destId="{00C33BA5-A9A8-46CC-8D9E-E5AFF89D58B6}" srcOrd="0" destOrd="0" presId="urn:microsoft.com/office/officeart/2005/8/layout/vList3"/>
    <dgm:cxn modelId="{71A06BF1-50BB-461F-A10C-BDCE8DA4AA52}" type="presOf" srcId="{386358C4-7190-4D5B-9D6A-895E58E1E522}" destId="{1E654BDE-6F33-461C-AFBE-27495D9345A6}" srcOrd="0" destOrd="0" presId="urn:microsoft.com/office/officeart/2005/8/layout/vList3"/>
    <dgm:cxn modelId="{54ED28CB-076C-4E6C-87E1-B6B23FEA4EFF}" type="presOf" srcId="{E86FCCF9-D4A3-4FE5-B2B4-D8ADD4305652}" destId="{C73D5B8C-FC79-4F74-969D-55F8DBB013D4}" srcOrd="0" destOrd="0" presId="urn:microsoft.com/office/officeart/2005/8/layout/vList3"/>
    <dgm:cxn modelId="{855608F8-64A3-4E92-A03F-E1D91010E3C1}" type="presOf" srcId="{BDD8407A-4A19-4036-A353-4ABB15540ABE}" destId="{8D874C64-B919-44EA-8A21-FBF2B428F695}" srcOrd="0" destOrd="0" presId="urn:microsoft.com/office/officeart/2005/8/layout/vList3"/>
    <dgm:cxn modelId="{F5DFF209-6570-4610-96D4-DD3F29239193}" srcId="{89103DC9-4422-4AF8-9301-8232F1D6302F}" destId="{2B788A30-0DD7-4237-A6EF-CF97B25BAEC8}" srcOrd="0" destOrd="0" parTransId="{1FFE1D86-6F7B-4795-95A0-8C37A3A52672}" sibTransId="{18BBE4DF-9C61-4AF7-85D7-E6A40169965C}"/>
    <dgm:cxn modelId="{4E9D58F4-00D1-4586-99C1-CBC9D245B68E}" type="presOf" srcId="{89103DC9-4422-4AF8-9301-8232F1D6302F}" destId="{601D9AFC-3CC8-40F8-ACF3-A7EDBC031181}" srcOrd="0" destOrd="0" presId="urn:microsoft.com/office/officeart/2005/8/layout/vList3"/>
    <dgm:cxn modelId="{E70758A8-BE2E-4864-8B14-F255EF395325}" srcId="{89103DC9-4422-4AF8-9301-8232F1D6302F}" destId="{7E85AA83-51CD-4DFB-9867-5A61F41A3906}" srcOrd="1" destOrd="0" parTransId="{47C008C3-32F1-42A3-8390-1AEDB0F21AC8}" sibTransId="{8283A229-D0B0-41BD-8AA4-654F0F75DC4B}"/>
    <dgm:cxn modelId="{76588A65-12F0-4263-8AC1-84DD5194995A}" type="presOf" srcId="{7E85AA83-51CD-4DFB-9867-5A61F41A3906}" destId="{943285EF-EA56-4DCC-9951-DBB1203D7C7A}" srcOrd="0" destOrd="0" presId="urn:microsoft.com/office/officeart/2005/8/layout/vList3"/>
    <dgm:cxn modelId="{FA5E32FF-2D9C-4BD0-A210-D2AE5BD6DD42}" type="presParOf" srcId="{601D9AFC-3CC8-40F8-ACF3-A7EDBC031181}" destId="{F5F489F5-78AC-4A03-846A-BB6FE4E963F3}" srcOrd="0" destOrd="0" presId="urn:microsoft.com/office/officeart/2005/8/layout/vList3"/>
    <dgm:cxn modelId="{DE79CEFD-0A41-423D-AEC8-6A2A94FD4AFC}" type="presParOf" srcId="{F5F489F5-78AC-4A03-846A-BB6FE4E963F3}" destId="{B499B681-F986-4DA4-8F7F-EF704DE15765}" srcOrd="0" destOrd="0" presId="urn:microsoft.com/office/officeart/2005/8/layout/vList3"/>
    <dgm:cxn modelId="{0D7B163C-64FC-4B21-8C95-F51EF2DBC16F}" type="presParOf" srcId="{F5F489F5-78AC-4A03-846A-BB6FE4E963F3}" destId="{00C33BA5-A9A8-46CC-8D9E-E5AFF89D58B6}" srcOrd="1" destOrd="0" presId="urn:microsoft.com/office/officeart/2005/8/layout/vList3"/>
    <dgm:cxn modelId="{2156D16A-C533-4F7D-96CB-D4E4969AED81}" type="presParOf" srcId="{601D9AFC-3CC8-40F8-ACF3-A7EDBC031181}" destId="{D7909D30-2A15-4FA5-A6E1-8558178A01DC}" srcOrd="1" destOrd="0" presId="urn:microsoft.com/office/officeart/2005/8/layout/vList3"/>
    <dgm:cxn modelId="{C5E52D2F-89E3-4025-9F68-C3E3302D28E1}" type="presParOf" srcId="{601D9AFC-3CC8-40F8-ACF3-A7EDBC031181}" destId="{1BA4035C-7E82-44B7-A710-594AEC7A72EE}" srcOrd="2" destOrd="0" presId="urn:microsoft.com/office/officeart/2005/8/layout/vList3"/>
    <dgm:cxn modelId="{42A7C36B-00C7-4D48-8364-C90C7DDB4452}" type="presParOf" srcId="{1BA4035C-7E82-44B7-A710-594AEC7A72EE}" destId="{5DC3872C-CD6D-441E-BF43-8CE162483EEE}" srcOrd="0" destOrd="0" presId="urn:microsoft.com/office/officeart/2005/8/layout/vList3"/>
    <dgm:cxn modelId="{D93FADF9-7FBA-47AF-A735-7E8E02577165}" type="presParOf" srcId="{1BA4035C-7E82-44B7-A710-594AEC7A72EE}" destId="{943285EF-EA56-4DCC-9951-DBB1203D7C7A}" srcOrd="1" destOrd="0" presId="urn:microsoft.com/office/officeart/2005/8/layout/vList3"/>
    <dgm:cxn modelId="{34CF011F-DFD4-4F6E-B770-79CE8F812EA5}" type="presParOf" srcId="{601D9AFC-3CC8-40F8-ACF3-A7EDBC031181}" destId="{E7A9FBF7-9B62-48E2-A908-F546829AFEF0}" srcOrd="3" destOrd="0" presId="urn:microsoft.com/office/officeart/2005/8/layout/vList3"/>
    <dgm:cxn modelId="{59CC07F2-0439-481B-879A-B74FC3417EE7}" type="presParOf" srcId="{601D9AFC-3CC8-40F8-ACF3-A7EDBC031181}" destId="{868F858F-3A33-47FD-BCAB-46020D0F80DA}" srcOrd="4" destOrd="0" presId="urn:microsoft.com/office/officeart/2005/8/layout/vList3"/>
    <dgm:cxn modelId="{9428DB7F-E0C8-407E-895C-C8F2979060ED}" type="presParOf" srcId="{868F858F-3A33-47FD-BCAB-46020D0F80DA}" destId="{2E153E69-C985-48EE-BB8F-2CD43B9F5C69}" srcOrd="0" destOrd="0" presId="urn:microsoft.com/office/officeart/2005/8/layout/vList3"/>
    <dgm:cxn modelId="{6B97CA3D-C279-43AC-98C1-9733FE039D81}" type="presParOf" srcId="{868F858F-3A33-47FD-BCAB-46020D0F80DA}" destId="{8D874C64-B919-44EA-8A21-FBF2B428F695}" srcOrd="1" destOrd="0" presId="urn:microsoft.com/office/officeart/2005/8/layout/vList3"/>
    <dgm:cxn modelId="{C83498BD-D6AE-4C2B-B43B-F4D6A6B3E5F3}" type="presParOf" srcId="{601D9AFC-3CC8-40F8-ACF3-A7EDBC031181}" destId="{2CDA28F3-1D4F-4B76-BC04-4BF796510F85}" srcOrd="5" destOrd="0" presId="urn:microsoft.com/office/officeart/2005/8/layout/vList3"/>
    <dgm:cxn modelId="{BEA8BABE-872B-408A-8F57-68F0E616D71D}" type="presParOf" srcId="{601D9AFC-3CC8-40F8-ACF3-A7EDBC031181}" destId="{DED9D4F5-4D33-4B68-B9AF-ABE3F8C21E18}" srcOrd="6" destOrd="0" presId="urn:microsoft.com/office/officeart/2005/8/layout/vList3"/>
    <dgm:cxn modelId="{07BC23EE-B48E-450B-B31F-DF72A5A98243}" type="presParOf" srcId="{DED9D4F5-4D33-4B68-B9AF-ABE3F8C21E18}" destId="{4A86D286-C606-4556-882C-C989BDD20872}" srcOrd="0" destOrd="0" presId="urn:microsoft.com/office/officeart/2005/8/layout/vList3"/>
    <dgm:cxn modelId="{6134EF7F-6B1E-495F-84A8-B543F0667D40}" type="presParOf" srcId="{DED9D4F5-4D33-4B68-B9AF-ABE3F8C21E18}" destId="{C73D5B8C-FC79-4F74-969D-55F8DBB013D4}" srcOrd="1" destOrd="0" presId="urn:microsoft.com/office/officeart/2005/8/layout/vList3"/>
    <dgm:cxn modelId="{C133A203-FEEF-437F-B6F9-35DF2B830EE6}" type="presParOf" srcId="{601D9AFC-3CC8-40F8-ACF3-A7EDBC031181}" destId="{5CF780C7-A6F0-4D50-AAE6-E24196A5A888}" srcOrd="7" destOrd="0" presId="urn:microsoft.com/office/officeart/2005/8/layout/vList3"/>
    <dgm:cxn modelId="{8479767B-94F9-4F36-A982-594E34FD1A95}" type="presParOf" srcId="{601D9AFC-3CC8-40F8-ACF3-A7EDBC031181}" destId="{988127AB-6E89-4680-B9DC-ED0996F86486}" srcOrd="8" destOrd="0" presId="urn:microsoft.com/office/officeart/2005/8/layout/vList3"/>
    <dgm:cxn modelId="{FD0E64A6-2A32-4161-8CBB-8B2645A6CF0D}" type="presParOf" srcId="{988127AB-6E89-4680-B9DC-ED0996F86486}" destId="{FFC2C805-F99B-402C-9643-EEC46C377FEF}" srcOrd="0" destOrd="0" presId="urn:microsoft.com/office/officeart/2005/8/layout/vList3"/>
    <dgm:cxn modelId="{FFBDA473-9D24-4F33-AF8F-73C2548707A9}" type="presParOf" srcId="{988127AB-6E89-4680-B9DC-ED0996F86486}" destId="{1E654BDE-6F33-461C-AFBE-27495D9345A6}" srcOrd="1" destOrd="0" presId="urn:microsoft.com/office/officeart/2005/8/layout/vList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38EC4E-8EA1-405C-A868-72C89D33915B}" type="doc">
      <dgm:prSet loTypeId="urn:microsoft.com/office/officeart/2005/8/layout/hierarchy2" loCatId="hierarchy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5B240C-8462-4222-8872-014E795904EE}">
      <dgm:prSet phldrT="[Text]"/>
      <dgm:spPr>
        <a:solidFill>
          <a:schemeClr val="accent2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Risk</a:t>
          </a:r>
          <a:r>
            <a:rPr lang="en-US" dirty="0" smtClean="0"/>
            <a:t> </a:t>
          </a:r>
        </a:p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Management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134924-6CA6-488F-9890-C172CD060A85}" type="parTrans" cxnId="{A32B5D23-FAC7-4818-A4E3-75CE656281E5}">
      <dgm:prSet/>
      <dgm:spPr/>
      <dgm:t>
        <a:bodyPr/>
        <a:lstStyle/>
        <a:p>
          <a:endParaRPr lang="en-US"/>
        </a:p>
      </dgm:t>
    </dgm:pt>
    <dgm:pt modelId="{EDC5C2EC-29A5-4787-B059-F3A2B5F4C1F6}" type="sibTrans" cxnId="{A32B5D23-FAC7-4818-A4E3-75CE656281E5}">
      <dgm:prSet/>
      <dgm:spPr/>
      <dgm:t>
        <a:bodyPr/>
        <a:lstStyle/>
        <a:p>
          <a:endParaRPr lang="en-US"/>
        </a:p>
      </dgm:t>
    </dgm:pt>
    <dgm:pt modelId="{5E6C6C5B-A400-4568-A18E-470E917425A9}">
      <dgm:prSet phldrT="[Text]"/>
      <dgm:spPr>
        <a:solidFill>
          <a:srgbClr val="CF3D3D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People risk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D5F4A9-A5D6-4E93-865A-C9755D026B24}" type="parTrans" cxnId="{F43573B5-EB26-4984-8811-67B3AE5DFC03}">
      <dgm:prSet/>
      <dgm:spPr>
        <a:ln>
          <a:solidFill>
            <a:srgbClr val="0070C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7FA63370-529D-4053-A986-B26ED96B10C4}" type="sibTrans" cxnId="{F43573B5-EB26-4984-8811-67B3AE5DFC03}">
      <dgm:prSet/>
      <dgm:spPr/>
      <dgm:t>
        <a:bodyPr/>
        <a:lstStyle/>
        <a:p>
          <a:endParaRPr lang="en-US"/>
        </a:p>
      </dgm:t>
    </dgm:pt>
    <dgm:pt modelId="{29D9DF7A-9298-4618-B4D8-BB7ECE28DBA1}">
      <dgm:prSet phldrT="[Text]"/>
      <dgm:spPr>
        <a:solidFill>
          <a:srgbClr val="CF3D3D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Estimation risk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4A3A52-E48C-465B-B1ED-82F6153F813E}" type="parTrans" cxnId="{E82D48C6-2118-4E65-A33B-C21FFF5BE76E}">
      <dgm:prSet/>
      <dgm:spPr>
        <a:ln>
          <a:solidFill>
            <a:srgbClr val="0070C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EAFAE734-5E72-4A13-B16A-A30B081B0E7B}" type="sibTrans" cxnId="{E82D48C6-2118-4E65-A33B-C21FFF5BE76E}">
      <dgm:prSet/>
      <dgm:spPr/>
      <dgm:t>
        <a:bodyPr/>
        <a:lstStyle/>
        <a:p>
          <a:endParaRPr lang="en-US"/>
        </a:p>
      </dgm:t>
    </dgm:pt>
    <dgm:pt modelId="{56436C40-2C58-47F1-AE84-F7B4A56FA9E8}">
      <dgm:prSet phldrT="[Text]"/>
      <dgm:spPr>
        <a:solidFill>
          <a:srgbClr val="CF3D3D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Technology risk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2C181D-E314-4BEA-B474-6C44FE5AA0CA}" type="parTrans" cxnId="{CAC5A56E-93AC-4419-9182-82035168E55B}">
      <dgm:prSet/>
      <dgm:spPr>
        <a:ln>
          <a:solidFill>
            <a:srgbClr val="0070C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53FCED74-C5D8-4CDA-A6BD-77EF9446598B}" type="sibTrans" cxnId="{CAC5A56E-93AC-4419-9182-82035168E55B}">
      <dgm:prSet/>
      <dgm:spPr/>
      <dgm:t>
        <a:bodyPr/>
        <a:lstStyle/>
        <a:p>
          <a:endParaRPr lang="en-US"/>
        </a:p>
      </dgm:t>
    </dgm:pt>
    <dgm:pt modelId="{DCB2A6F7-BA2D-4E9E-9EC3-D18A871833F5}">
      <dgm:prSet phldrT="[Text]"/>
      <dgm:spPr>
        <a:solidFill>
          <a:srgbClr val="CF3D3D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Requirement risk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EA33D3-8451-472F-B0D9-45B13EA34E26}" type="parTrans" cxnId="{0B7089D4-9860-417A-8BD5-BD03CF62613F}">
      <dgm:prSet/>
      <dgm:spPr>
        <a:ln>
          <a:solidFill>
            <a:srgbClr val="0070C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EE5D4E17-B7F3-4014-9DF3-B98C093972FB}" type="sibTrans" cxnId="{0B7089D4-9860-417A-8BD5-BD03CF62613F}">
      <dgm:prSet/>
      <dgm:spPr/>
      <dgm:t>
        <a:bodyPr/>
        <a:lstStyle/>
        <a:p>
          <a:endParaRPr lang="en-US"/>
        </a:p>
      </dgm:t>
    </dgm:pt>
    <dgm:pt modelId="{8A153B40-E47A-4475-8882-628DBF36C383}">
      <dgm:prSet phldrT="[Text]"/>
      <dgm:spPr>
        <a:solidFill>
          <a:srgbClr val="CF3D3D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Schedule risk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350347-EDF3-4854-933D-E10EC9C60228}" type="parTrans" cxnId="{7E4E0DD7-8BE1-4D8B-A8D7-28E79D0D656B}">
      <dgm:prSet/>
      <dgm:spPr>
        <a:ln>
          <a:solidFill>
            <a:srgbClr val="0070C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C1483ABA-4557-49DF-928E-E6BC1ED9DB98}" type="sibTrans" cxnId="{7E4E0DD7-8BE1-4D8B-A8D7-28E79D0D656B}">
      <dgm:prSet/>
      <dgm:spPr/>
      <dgm:t>
        <a:bodyPr/>
        <a:lstStyle/>
        <a:p>
          <a:endParaRPr lang="en-US"/>
        </a:p>
      </dgm:t>
    </dgm:pt>
    <dgm:pt modelId="{5CE82910-B772-45F8-9A11-9B0FB14955B8}" type="pres">
      <dgm:prSet presAssocID="{CE38EC4E-8EA1-405C-A868-72C89D3391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B3004C-E9E9-4329-98E8-9ED8F93B10F1}" type="pres">
      <dgm:prSet presAssocID="{895B240C-8462-4222-8872-014E795904EE}" presName="root1" presStyleCnt="0"/>
      <dgm:spPr/>
    </dgm:pt>
    <dgm:pt modelId="{7EE9DB2F-E3D5-42E4-AA88-83FF7BF89451}" type="pres">
      <dgm:prSet presAssocID="{895B240C-8462-4222-8872-014E795904EE}" presName="LevelOneTextNode" presStyleLbl="node0" presStyleIdx="0" presStyleCnt="1" custScaleX="168098" custScaleY="168099" custLinFactNeighborX="-23021" custLinFactNeighborY="22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ED8668-C93C-4DC1-882B-A1347495C662}" type="pres">
      <dgm:prSet presAssocID="{895B240C-8462-4222-8872-014E795904EE}" presName="level2hierChild" presStyleCnt="0"/>
      <dgm:spPr/>
    </dgm:pt>
    <dgm:pt modelId="{CF76FC00-5A3F-4A47-B32F-DCCA24A92ED1}" type="pres">
      <dgm:prSet presAssocID="{0FD5F4A9-A5D6-4E93-865A-C9755D026B24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EEB3AA4C-B021-448C-82F2-ABE7B0662B5F}" type="pres">
      <dgm:prSet presAssocID="{0FD5F4A9-A5D6-4E93-865A-C9755D026B24}" presName="connTx" presStyleLbl="parChTrans1D2" presStyleIdx="0" presStyleCnt="5"/>
      <dgm:spPr/>
      <dgm:t>
        <a:bodyPr/>
        <a:lstStyle/>
        <a:p>
          <a:endParaRPr lang="en-US"/>
        </a:p>
      </dgm:t>
    </dgm:pt>
    <dgm:pt modelId="{546210AA-08E6-42D2-ABE8-49F0FF7E2511}" type="pres">
      <dgm:prSet presAssocID="{5E6C6C5B-A400-4568-A18E-470E917425A9}" presName="root2" presStyleCnt="0"/>
      <dgm:spPr/>
    </dgm:pt>
    <dgm:pt modelId="{27517225-1B2D-44F8-9632-CC3CBEBF8C0D}" type="pres">
      <dgm:prSet presAssocID="{5E6C6C5B-A400-4568-A18E-470E917425A9}" presName="LevelTwoTextNode" presStyleLbl="node2" presStyleIdx="0" presStyleCnt="5" custScaleX="164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97C7D5-D5E6-4F0C-A7CC-67BBE158AA72}" type="pres">
      <dgm:prSet presAssocID="{5E6C6C5B-A400-4568-A18E-470E917425A9}" presName="level3hierChild" presStyleCnt="0"/>
      <dgm:spPr/>
    </dgm:pt>
    <dgm:pt modelId="{4040D79F-AFC0-4401-8A33-92BC58A517DE}" type="pres">
      <dgm:prSet presAssocID="{9B4A3A52-E48C-465B-B1ED-82F6153F813E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F0A6CED4-B589-4064-AE5C-E98ED892C3B0}" type="pres">
      <dgm:prSet presAssocID="{9B4A3A52-E48C-465B-B1ED-82F6153F813E}" presName="connTx" presStyleLbl="parChTrans1D2" presStyleIdx="1" presStyleCnt="5"/>
      <dgm:spPr/>
      <dgm:t>
        <a:bodyPr/>
        <a:lstStyle/>
        <a:p>
          <a:endParaRPr lang="en-US"/>
        </a:p>
      </dgm:t>
    </dgm:pt>
    <dgm:pt modelId="{0A2BD142-8531-40C6-BCAC-45908903A0BC}" type="pres">
      <dgm:prSet presAssocID="{29D9DF7A-9298-4618-B4D8-BB7ECE28DBA1}" presName="root2" presStyleCnt="0"/>
      <dgm:spPr/>
    </dgm:pt>
    <dgm:pt modelId="{8C7E6B42-DB74-496E-8884-78DCE2DFB9C2}" type="pres">
      <dgm:prSet presAssocID="{29D9DF7A-9298-4618-B4D8-BB7ECE28DBA1}" presName="LevelTwoTextNode" presStyleLbl="node2" presStyleIdx="1" presStyleCnt="5" custScaleX="164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021FC4-6B5F-4C75-A6D9-DCE9EDD4FF62}" type="pres">
      <dgm:prSet presAssocID="{29D9DF7A-9298-4618-B4D8-BB7ECE28DBA1}" presName="level3hierChild" presStyleCnt="0"/>
      <dgm:spPr/>
    </dgm:pt>
    <dgm:pt modelId="{4B4AAC27-CCD3-48F0-97F4-0CC0D4887A3E}" type="pres">
      <dgm:prSet presAssocID="{2E2C181D-E314-4BEA-B474-6C44FE5AA0CA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CE821867-6577-4F32-843C-E1F4CDFE3F3A}" type="pres">
      <dgm:prSet presAssocID="{2E2C181D-E314-4BEA-B474-6C44FE5AA0CA}" presName="connTx" presStyleLbl="parChTrans1D2" presStyleIdx="2" presStyleCnt="5"/>
      <dgm:spPr/>
      <dgm:t>
        <a:bodyPr/>
        <a:lstStyle/>
        <a:p>
          <a:endParaRPr lang="en-US"/>
        </a:p>
      </dgm:t>
    </dgm:pt>
    <dgm:pt modelId="{76C2F0FE-1ACB-4BE9-B30A-A97F462EEB5F}" type="pres">
      <dgm:prSet presAssocID="{56436C40-2C58-47F1-AE84-F7B4A56FA9E8}" presName="root2" presStyleCnt="0"/>
      <dgm:spPr/>
    </dgm:pt>
    <dgm:pt modelId="{D68D1BE8-1382-4872-8899-BC54ED4DADAC}" type="pres">
      <dgm:prSet presAssocID="{56436C40-2C58-47F1-AE84-F7B4A56FA9E8}" presName="LevelTwoTextNode" presStyleLbl="node2" presStyleIdx="2" presStyleCnt="5" custScaleX="164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557554-301F-4F99-8A15-FA156118523D}" type="pres">
      <dgm:prSet presAssocID="{56436C40-2C58-47F1-AE84-F7B4A56FA9E8}" presName="level3hierChild" presStyleCnt="0"/>
      <dgm:spPr/>
    </dgm:pt>
    <dgm:pt modelId="{7FEB84A8-8F98-4C3A-87C3-D0FC58CACE70}" type="pres">
      <dgm:prSet presAssocID="{EBEA33D3-8451-472F-B0D9-45B13EA34E26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FE49D180-C4EF-4868-9E22-CF7CB1783863}" type="pres">
      <dgm:prSet presAssocID="{EBEA33D3-8451-472F-B0D9-45B13EA34E26}" presName="connTx" presStyleLbl="parChTrans1D2" presStyleIdx="3" presStyleCnt="5"/>
      <dgm:spPr/>
      <dgm:t>
        <a:bodyPr/>
        <a:lstStyle/>
        <a:p>
          <a:endParaRPr lang="en-US"/>
        </a:p>
      </dgm:t>
    </dgm:pt>
    <dgm:pt modelId="{EB59F324-A0C7-4834-A228-2236315F38CF}" type="pres">
      <dgm:prSet presAssocID="{DCB2A6F7-BA2D-4E9E-9EC3-D18A871833F5}" presName="root2" presStyleCnt="0"/>
      <dgm:spPr/>
    </dgm:pt>
    <dgm:pt modelId="{84A841F6-54AB-4ACD-9620-FD9A27BB90C7}" type="pres">
      <dgm:prSet presAssocID="{DCB2A6F7-BA2D-4E9E-9EC3-D18A871833F5}" presName="LevelTwoTextNode" presStyleLbl="node2" presStyleIdx="3" presStyleCnt="5" custScaleX="164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9C3BBE-C555-4E67-B84C-45611C7752EC}" type="pres">
      <dgm:prSet presAssocID="{DCB2A6F7-BA2D-4E9E-9EC3-D18A871833F5}" presName="level3hierChild" presStyleCnt="0"/>
      <dgm:spPr/>
    </dgm:pt>
    <dgm:pt modelId="{C357B888-26D5-4198-A817-B3332E358B25}" type="pres">
      <dgm:prSet presAssocID="{16350347-EDF3-4854-933D-E10EC9C60228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E002D11B-D917-42D0-8183-8257A169C521}" type="pres">
      <dgm:prSet presAssocID="{16350347-EDF3-4854-933D-E10EC9C60228}" presName="connTx" presStyleLbl="parChTrans1D2" presStyleIdx="4" presStyleCnt="5"/>
      <dgm:spPr/>
      <dgm:t>
        <a:bodyPr/>
        <a:lstStyle/>
        <a:p>
          <a:endParaRPr lang="en-US"/>
        </a:p>
      </dgm:t>
    </dgm:pt>
    <dgm:pt modelId="{87235245-F47F-4C35-BE9F-7B5D292D319F}" type="pres">
      <dgm:prSet presAssocID="{8A153B40-E47A-4475-8882-628DBF36C383}" presName="root2" presStyleCnt="0"/>
      <dgm:spPr/>
    </dgm:pt>
    <dgm:pt modelId="{128CDA68-4958-460A-B7A1-88DD0AF6A8C9}" type="pres">
      <dgm:prSet presAssocID="{8A153B40-E47A-4475-8882-628DBF36C383}" presName="LevelTwoTextNode" presStyleLbl="node2" presStyleIdx="4" presStyleCnt="5" custScaleX="164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01EFE2-2169-44E3-ADDE-BC49C8F58152}" type="pres">
      <dgm:prSet presAssocID="{8A153B40-E47A-4475-8882-628DBF36C383}" presName="level3hierChild" presStyleCnt="0"/>
      <dgm:spPr/>
    </dgm:pt>
  </dgm:ptLst>
  <dgm:cxnLst>
    <dgm:cxn modelId="{F2986FC4-EBAD-4975-9233-DEEE7C32422F}" type="presOf" srcId="{9B4A3A52-E48C-465B-B1ED-82F6153F813E}" destId="{F0A6CED4-B589-4064-AE5C-E98ED892C3B0}" srcOrd="1" destOrd="0" presId="urn:microsoft.com/office/officeart/2005/8/layout/hierarchy2"/>
    <dgm:cxn modelId="{3DF17E0E-5A6E-46BA-92EE-8E51B7B742EA}" type="presOf" srcId="{16350347-EDF3-4854-933D-E10EC9C60228}" destId="{C357B888-26D5-4198-A817-B3332E358B25}" srcOrd="0" destOrd="0" presId="urn:microsoft.com/office/officeart/2005/8/layout/hierarchy2"/>
    <dgm:cxn modelId="{204F10F0-E9F2-4CC0-B24E-8E3DF3EEC295}" type="presOf" srcId="{5E6C6C5B-A400-4568-A18E-470E917425A9}" destId="{27517225-1B2D-44F8-9632-CC3CBEBF8C0D}" srcOrd="0" destOrd="0" presId="urn:microsoft.com/office/officeart/2005/8/layout/hierarchy2"/>
    <dgm:cxn modelId="{F43573B5-EB26-4984-8811-67B3AE5DFC03}" srcId="{895B240C-8462-4222-8872-014E795904EE}" destId="{5E6C6C5B-A400-4568-A18E-470E917425A9}" srcOrd="0" destOrd="0" parTransId="{0FD5F4A9-A5D6-4E93-865A-C9755D026B24}" sibTransId="{7FA63370-529D-4053-A986-B26ED96B10C4}"/>
    <dgm:cxn modelId="{1AA89CE3-E1BB-4595-B95F-696195D11E3A}" type="presOf" srcId="{56436C40-2C58-47F1-AE84-F7B4A56FA9E8}" destId="{D68D1BE8-1382-4872-8899-BC54ED4DADAC}" srcOrd="0" destOrd="0" presId="urn:microsoft.com/office/officeart/2005/8/layout/hierarchy2"/>
    <dgm:cxn modelId="{5A03B48D-97F7-4752-BE37-41ECC04515B0}" type="presOf" srcId="{29D9DF7A-9298-4618-B4D8-BB7ECE28DBA1}" destId="{8C7E6B42-DB74-496E-8884-78DCE2DFB9C2}" srcOrd="0" destOrd="0" presId="urn:microsoft.com/office/officeart/2005/8/layout/hierarchy2"/>
    <dgm:cxn modelId="{FB345099-9B97-4D68-A753-8620A96EEEB6}" type="presOf" srcId="{8A153B40-E47A-4475-8882-628DBF36C383}" destId="{128CDA68-4958-460A-B7A1-88DD0AF6A8C9}" srcOrd="0" destOrd="0" presId="urn:microsoft.com/office/officeart/2005/8/layout/hierarchy2"/>
    <dgm:cxn modelId="{CAC5A56E-93AC-4419-9182-82035168E55B}" srcId="{895B240C-8462-4222-8872-014E795904EE}" destId="{56436C40-2C58-47F1-AE84-F7B4A56FA9E8}" srcOrd="2" destOrd="0" parTransId="{2E2C181D-E314-4BEA-B474-6C44FE5AA0CA}" sibTransId="{53FCED74-C5D8-4CDA-A6BD-77EF9446598B}"/>
    <dgm:cxn modelId="{1AB818F9-A93E-4546-9ADB-5DD1713EAA30}" type="presOf" srcId="{EBEA33D3-8451-472F-B0D9-45B13EA34E26}" destId="{7FEB84A8-8F98-4C3A-87C3-D0FC58CACE70}" srcOrd="0" destOrd="0" presId="urn:microsoft.com/office/officeart/2005/8/layout/hierarchy2"/>
    <dgm:cxn modelId="{2FE2C553-A493-4BF2-8491-27F48A24C2FE}" type="presOf" srcId="{CE38EC4E-8EA1-405C-A868-72C89D33915B}" destId="{5CE82910-B772-45F8-9A11-9B0FB14955B8}" srcOrd="0" destOrd="0" presId="urn:microsoft.com/office/officeart/2005/8/layout/hierarchy2"/>
    <dgm:cxn modelId="{7F9AE671-D4A6-4F14-9947-BFC445C36E8A}" type="presOf" srcId="{895B240C-8462-4222-8872-014E795904EE}" destId="{7EE9DB2F-E3D5-42E4-AA88-83FF7BF89451}" srcOrd="0" destOrd="0" presId="urn:microsoft.com/office/officeart/2005/8/layout/hierarchy2"/>
    <dgm:cxn modelId="{46212296-084C-4B7F-9204-D5F62AE5E867}" type="presOf" srcId="{9B4A3A52-E48C-465B-B1ED-82F6153F813E}" destId="{4040D79F-AFC0-4401-8A33-92BC58A517DE}" srcOrd="0" destOrd="0" presId="urn:microsoft.com/office/officeart/2005/8/layout/hierarchy2"/>
    <dgm:cxn modelId="{A32B5D23-FAC7-4818-A4E3-75CE656281E5}" srcId="{CE38EC4E-8EA1-405C-A868-72C89D33915B}" destId="{895B240C-8462-4222-8872-014E795904EE}" srcOrd="0" destOrd="0" parTransId="{7D134924-6CA6-488F-9890-C172CD060A85}" sibTransId="{EDC5C2EC-29A5-4787-B059-F3A2B5F4C1F6}"/>
    <dgm:cxn modelId="{4745367E-09DE-499E-AE68-21F8D6390952}" type="presOf" srcId="{0FD5F4A9-A5D6-4E93-865A-C9755D026B24}" destId="{CF76FC00-5A3F-4A47-B32F-DCCA24A92ED1}" srcOrd="0" destOrd="0" presId="urn:microsoft.com/office/officeart/2005/8/layout/hierarchy2"/>
    <dgm:cxn modelId="{E82D48C6-2118-4E65-A33B-C21FFF5BE76E}" srcId="{895B240C-8462-4222-8872-014E795904EE}" destId="{29D9DF7A-9298-4618-B4D8-BB7ECE28DBA1}" srcOrd="1" destOrd="0" parTransId="{9B4A3A52-E48C-465B-B1ED-82F6153F813E}" sibTransId="{EAFAE734-5E72-4A13-B16A-A30B081B0E7B}"/>
    <dgm:cxn modelId="{436F08D1-C2AB-4298-8E33-E84534B6AF80}" type="presOf" srcId="{DCB2A6F7-BA2D-4E9E-9EC3-D18A871833F5}" destId="{84A841F6-54AB-4ACD-9620-FD9A27BB90C7}" srcOrd="0" destOrd="0" presId="urn:microsoft.com/office/officeart/2005/8/layout/hierarchy2"/>
    <dgm:cxn modelId="{7E4E0DD7-8BE1-4D8B-A8D7-28E79D0D656B}" srcId="{895B240C-8462-4222-8872-014E795904EE}" destId="{8A153B40-E47A-4475-8882-628DBF36C383}" srcOrd="4" destOrd="0" parTransId="{16350347-EDF3-4854-933D-E10EC9C60228}" sibTransId="{C1483ABA-4557-49DF-928E-E6BC1ED9DB98}"/>
    <dgm:cxn modelId="{313AD36B-9E90-44CC-AE81-61690B2FB047}" type="presOf" srcId="{0FD5F4A9-A5D6-4E93-865A-C9755D026B24}" destId="{EEB3AA4C-B021-448C-82F2-ABE7B0662B5F}" srcOrd="1" destOrd="0" presId="urn:microsoft.com/office/officeart/2005/8/layout/hierarchy2"/>
    <dgm:cxn modelId="{11D0B753-7FEF-431D-88E2-72E2DF2E53FC}" type="presOf" srcId="{EBEA33D3-8451-472F-B0D9-45B13EA34E26}" destId="{FE49D180-C4EF-4868-9E22-CF7CB1783863}" srcOrd="1" destOrd="0" presId="urn:microsoft.com/office/officeart/2005/8/layout/hierarchy2"/>
    <dgm:cxn modelId="{11D9FA29-649F-43C7-8E43-EE4733F9B223}" type="presOf" srcId="{2E2C181D-E314-4BEA-B474-6C44FE5AA0CA}" destId="{4B4AAC27-CCD3-48F0-97F4-0CC0D4887A3E}" srcOrd="0" destOrd="0" presId="urn:microsoft.com/office/officeart/2005/8/layout/hierarchy2"/>
    <dgm:cxn modelId="{EB32C524-A501-4456-80AE-17F152100440}" type="presOf" srcId="{16350347-EDF3-4854-933D-E10EC9C60228}" destId="{E002D11B-D917-42D0-8183-8257A169C521}" srcOrd="1" destOrd="0" presId="urn:microsoft.com/office/officeart/2005/8/layout/hierarchy2"/>
    <dgm:cxn modelId="{0B7089D4-9860-417A-8BD5-BD03CF62613F}" srcId="{895B240C-8462-4222-8872-014E795904EE}" destId="{DCB2A6F7-BA2D-4E9E-9EC3-D18A871833F5}" srcOrd="3" destOrd="0" parTransId="{EBEA33D3-8451-472F-B0D9-45B13EA34E26}" sibTransId="{EE5D4E17-B7F3-4014-9DF3-B98C093972FB}"/>
    <dgm:cxn modelId="{CDEB4DEA-277F-4E2D-A578-BB593E0CFCB3}" type="presOf" srcId="{2E2C181D-E314-4BEA-B474-6C44FE5AA0CA}" destId="{CE821867-6577-4F32-843C-E1F4CDFE3F3A}" srcOrd="1" destOrd="0" presId="urn:microsoft.com/office/officeart/2005/8/layout/hierarchy2"/>
    <dgm:cxn modelId="{AD3AFE94-4F63-4CE6-AA6C-337B5F7174B9}" type="presParOf" srcId="{5CE82910-B772-45F8-9A11-9B0FB14955B8}" destId="{EAB3004C-E9E9-4329-98E8-9ED8F93B10F1}" srcOrd="0" destOrd="0" presId="urn:microsoft.com/office/officeart/2005/8/layout/hierarchy2"/>
    <dgm:cxn modelId="{9146DF26-E7EE-4B54-8540-F0B617378728}" type="presParOf" srcId="{EAB3004C-E9E9-4329-98E8-9ED8F93B10F1}" destId="{7EE9DB2F-E3D5-42E4-AA88-83FF7BF89451}" srcOrd="0" destOrd="0" presId="urn:microsoft.com/office/officeart/2005/8/layout/hierarchy2"/>
    <dgm:cxn modelId="{DBE684A9-B0D8-49C8-92AA-932C0AFB31BD}" type="presParOf" srcId="{EAB3004C-E9E9-4329-98E8-9ED8F93B10F1}" destId="{F7ED8668-C93C-4DC1-882B-A1347495C662}" srcOrd="1" destOrd="0" presId="urn:microsoft.com/office/officeart/2005/8/layout/hierarchy2"/>
    <dgm:cxn modelId="{A0A88955-25E1-474D-8B2E-54F2B00D21A3}" type="presParOf" srcId="{F7ED8668-C93C-4DC1-882B-A1347495C662}" destId="{CF76FC00-5A3F-4A47-B32F-DCCA24A92ED1}" srcOrd="0" destOrd="0" presId="urn:microsoft.com/office/officeart/2005/8/layout/hierarchy2"/>
    <dgm:cxn modelId="{6CA5F899-F40D-4CCB-93F0-E2ECB0D12FAD}" type="presParOf" srcId="{CF76FC00-5A3F-4A47-B32F-DCCA24A92ED1}" destId="{EEB3AA4C-B021-448C-82F2-ABE7B0662B5F}" srcOrd="0" destOrd="0" presId="urn:microsoft.com/office/officeart/2005/8/layout/hierarchy2"/>
    <dgm:cxn modelId="{3FED7A34-8A2E-4141-AE8E-5F83646AE833}" type="presParOf" srcId="{F7ED8668-C93C-4DC1-882B-A1347495C662}" destId="{546210AA-08E6-42D2-ABE8-49F0FF7E2511}" srcOrd="1" destOrd="0" presId="urn:microsoft.com/office/officeart/2005/8/layout/hierarchy2"/>
    <dgm:cxn modelId="{6109A626-EB6C-45D1-BD3D-DDBD93AEDA10}" type="presParOf" srcId="{546210AA-08E6-42D2-ABE8-49F0FF7E2511}" destId="{27517225-1B2D-44F8-9632-CC3CBEBF8C0D}" srcOrd="0" destOrd="0" presId="urn:microsoft.com/office/officeart/2005/8/layout/hierarchy2"/>
    <dgm:cxn modelId="{F8D8EA80-3073-49FF-93EA-4392CD7BC060}" type="presParOf" srcId="{546210AA-08E6-42D2-ABE8-49F0FF7E2511}" destId="{0397C7D5-D5E6-4F0C-A7CC-67BBE158AA72}" srcOrd="1" destOrd="0" presId="urn:microsoft.com/office/officeart/2005/8/layout/hierarchy2"/>
    <dgm:cxn modelId="{513DC6F7-75C0-43D4-9E47-DAD20CB17B20}" type="presParOf" srcId="{F7ED8668-C93C-4DC1-882B-A1347495C662}" destId="{4040D79F-AFC0-4401-8A33-92BC58A517DE}" srcOrd="2" destOrd="0" presId="urn:microsoft.com/office/officeart/2005/8/layout/hierarchy2"/>
    <dgm:cxn modelId="{B45E900A-049D-440E-9D21-99BB22EE1D1C}" type="presParOf" srcId="{4040D79F-AFC0-4401-8A33-92BC58A517DE}" destId="{F0A6CED4-B589-4064-AE5C-E98ED892C3B0}" srcOrd="0" destOrd="0" presId="urn:microsoft.com/office/officeart/2005/8/layout/hierarchy2"/>
    <dgm:cxn modelId="{1BF4BA56-0E7F-41CA-8D9A-9F40ADC086A8}" type="presParOf" srcId="{F7ED8668-C93C-4DC1-882B-A1347495C662}" destId="{0A2BD142-8531-40C6-BCAC-45908903A0BC}" srcOrd="3" destOrd="0" presId="urn:microsoft.com/office/officeart/2005/8/layout/hierarchy2"/>
    <dgm:cxn modelId="{B9A1BEBD-444F-4A2C-ACC0-CAB120987A0B}" type="presParOf" srcId="{0A2BD142-8531-40C6-BCAC-45908903A0BC}" destId="{8C7E6B42-DB74-496E-8884-78DCE2DFB9C2}" srcOrd="0" destOrd="0" presId="urn:microsoft.com/office/officeart/2005/8/layout/hierarchy2"/>
    <dgm:cxn modelId="{7DE3A8BD-269D-4579-9E44-EC9A021503A1}" type="presParOf" srcId="{0A2BD142-8531-40C6-BCAC-45908903A0BC}" destId="{3A021FC4-6B5F-4C75-A6D9-DCE9EDD4FF62}" srcOrd="1" destOrd="0" presId="urn:microsoft.com/office/officeart/2005/8/layout/hierarchy2"/>
    <dgm:cxn modelId="{42FE36DF-BF12-4BD0-8FFD-C6170417124A}" type="presParOf" srcId="{F7ED8668-C93C-4DC1-882B-A1347495C662}" destId="{4B4AAC27-CCD3-48F0-97F4-0CC0D4887A3E}" srcOrd="4" destOrd="0" presId="urn:microsoft.com/office/officeart/2005/8/layout/hierarchy2"/>
    <dgm:cxn modelId="{C5878C45-FED5-482F-811C-5F2DCB2464CE}" type="presParOf" srcId="{4B4AAC27-CCD3-48F0-97F4-0CC0D4887A3E}" destId="{CE821867-6577-4F32-843C-E1F4CDFE3F3A}" srcOrd="0" destOrd="0" presId="urn:microsoft.com/office/officeart/2005/8/layout/hierarchy2"/>
    <dgm:cxn modelId="{FFB2BD11-3852-4AD8-9894-A0C206BEC2C3}" type="presParOf" srcId="{F7ED8668-C93C-4DC1-882B-A1347495C662}" destId="{76C2F0FE-1ACB-4BE9-B30A-A97F462EEB5F}" srcOrd="5" destOrd="0" presId="urn:microsoft.com/office/officeart/2005/8/layout/hierarchy2"/>
    <dgm:cxn modelId="{2EA9C2E6-ECEF-4F6E-86A5-8918B89AAD04}" type="presParOf" srcId="{76C2F0FE-1ACB-4BE9-B30A-A97F462EEB5F}" destId="{D68D1BE8-1382-4872-8899-BC54ED4DADAC}" srcOrd="0" destOrd="0" presId="urn:microsoft.com/office/officeart/2005/8/layout/hierarchy2"/>
    <dgm:cxn modelId="{F57DC626-AF8F-4B54-8D9D-28BB932A98CB}" type="presParOf" srcId="{76C2F0FE-1ACB-4BE9-B30A-A97F462EEB5F}" destId="{4F557554-301F-4F99-8A15-FA156118523D}" srcOrd="1" destOrd="0" presId="urn:microsoft.com/office/officeart/2005/8/layout/hierarchy2"/>
    <dgm:cxn modelId="{C745F436-2800-4F52-98F6-F8555D7EB48D}" type="presParOf" srcId="{F7ED8668-C93C-4DC1-882B-A1347495C662}" destId="{7FEB84A8-8F98-4C3A-87C3-D0FC58CACE70}" srcOrd="6" destOrd="0" presId="urn:microsoft.com/office/officeart/2005/8/layout/hierarchy2"/>
    <dgm:cxn modelId="{BFF564C0-E799-4435-B96C-4A663BBD3FF7}" type="presParOf" srcId="{7FEB84A8-8F98-4C3A-87C3-D0FC58CACE70}" destId="{FE49D180-C4EF-4868-9E22-CF7CB1783863}" srcOrd="0" destOrd="0" presId="urn:microsoft.com/office/officeart/2005/8/layout/hierarchy2"/>
    <dgm:cxn modelId="{8D03DC41-9628-4905-A27B-2B1CB53A2DFD}" type="presParOf" srcId="{F7ED8668-C93C-4DC1-882B-A1347495C662}" destId="{EB59F324-A0C7-4834-A228-2236315F38CF}" srcOrd="7" destOrd="0" presId="urn:microsoft.com/office/officeart/2005/8/layout/hierarchy2"/>
    <dgm:cxn modelId="{293BD8B9-2908-4872-A937-3F7BD1C2E4EF}" type="presParOf" srcId="{EB59F324-A0C7-4834-A228-2236315F38CF}" destId="{84A841F6-54AB-4ACD-9620-FD9A27BB90C7}" srcOrd="0" destOrd="0" presId="urn:microsoft.com/office/officeart/2005/8/layout/hierarchy2"/>
    <dgm:cxn modelId="{432B9A4A-F92B-4AF7-B73F-A5D6E459307F}" type="presParOf" srcId="{EB59F324-A0C7-4834-A228-2236315F38CF}" destId="{AC9C3BBE-C555-4E67-B84C-45611C7752EC}" srcOrd="1" destOrd="0" presId="urn:microsoft.com/office/officeart/2005/8/layout/hierarchy2"/>
    <dgm:cxn modelId="{963473FE-057E-4F08-9CDA-3A43BF96322C}" type="presParOf" srcId="{F7ED8668-C93C-4DC1-882B-A1347495C662}" destId="{C357B888-26D5-4198-A817-B3332E358B25}" srcOrd="8" destOrd="0" presId="urn:microsoft.com/office/officeart/2005/8/layout/hierarchy2"/>
    <dgm:cxn modelId="{28B4CF83-B3AE-49E9-A6A0-2E5EDA5E65E4}" type="presParOf" srcId="{C357B888-26D5-4198-A817-B3332E358B25}" destId="{E002D11B-D917-42D0-8183-8257A169C521}" srcOrd="0" destOrd="0" presId="urn:microsoft.com/office/officeart/2005/8/layout/hierarchy2"/>
    <dgm:cxn modelId="{92C058CA-D0D2-4277-9F5C-3A808391BD8F}" type="presParOf" srcId="{F7ED8668-C93C-4DC1-882B-A1347495C662}" destId="{87235245-F47F-4C35-BE9F-7B5D292D319F}" srcOrd="9" destOrd="0" presId="urn:microsoft.com/office/officeart/2005/8/layout/hierarchy2"/>
    <dgm:cxn modelId="{591999C6-DE7E-4C95-998B-940DB6241B90}" type="presParOf" srcId="{87235245-F47F-4C35-BE9F-7B5D292D319F}" destId="{128CDA68-4958-460A-B7A1-88DD0AF6A8C9}" srcOrd="0" destOrd="0" presId="urn:microsoft.com/office/officeart/2005/8/layout/hierarchy2"/>
    <dgm:cxn modelId="{4852F928-CF1A-4F1D-A23F-B3A1DC1A995F}" type="presParOf" srcId="{87235245-F47F-4C35-BE9F-7B5D292D319F}" destId="{F401EFE2-2169-44E3-ADDE-BC49C8F58152}" srcOrd="1" destOrd="0" presId="urn:microsoft.com/office/officeart/2005/8/layout/hierarchy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7D1F90-7CF4-43CD-B6C7-8F4B6D44568D}" type="doc">
      <dgm:prSet loTypeId="urn:microsoft.com/office/officeart/2005/8/layout/vList4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A5F941-000E-4595-A497-8A32988CD22C}">
      <dgm:prSet phldrT="[Text]" custT="1"/>
      <dgm:spPr>
        <a:solidFill>
          <a:srgbClr val="DF6407"/>
        </a:solidFill>
      </dgm:spPr>
      <dgm:t>
        <a:bodyPr/>
        <a:lstStyle/>
        <a:p>
          <a:r>
            <a: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Statistical analysis</a:t>
          </a:r>
          <a:endParaRPr lang="en-US" sz="3600" dirty="0"/>
        </a:p>
      </dgm:t>
    </dgm:pt>
    <dgm:pt modelId="{4B3FAA04-738D-46BB-A129-60569ECFDFC9}" type="parTrans" cxnId="{6ED4E9CE-923D-4FEE-91CB-FC00AA5FC466}">
      <dgm:prSet/>
      <dgm:spPr/>
      <dgm:t>
        <a:bodyPr/>
        <a:lstStyle/>
        <a:p>
          <a:endParaRPr lang="en-US"/>
        </a:p>
      </dgm:t>
    </dgm:pt>
    <dgm:pt modelId="{0AE31168-28A6-4650-839E-DC13170CDCFB}" type="sibTrans" cxnId="{6ED4E9CE-923D-4FEE-91CB-FC00AA5FC466}">
      <dgm:prSet/>
      <dgm:spPr/>
      <dgm:t>
        <a:bodyPr/>
        <a:lstStyle/>
        <a:p>
          <a:endParaRPr lang="en-US"/>
        </a:p>
      </dgm:t>
    </dgm:pt>
    <dgm:pt modelId="{F428C471-C599-4A33-BC45-0E75C80DC6C7}">
      <dgm:prSet phldrT="[Text]" custT="1"/>
      <dgm:spPr>
        <a:solidFill>
          <a:srgbClr val="CF3D3D"/>
        </a:solidFill>
      </dgm:spPr>
      <dgm:t>
        <a:bodyPr/>
        <a:lstStyle/>
        <a:p>
          <a:r>
            <a: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Insert to database</a:t>
          </a:r>
          <a:endParaRPr lang="en-US" sz="3600" dirty="0"/>
        </a:p>
      </dgm:t>
    </dgm:pt>
    <dgm:pt modelId="{B6A409BA-C011-45BF-99DA-FC6A08245B31}" type="parTrans" cxnId="{83B26EC9-482C-479A-AC71-BB0A8D87C18B}">
      <dgm:prSet/>
      <dgm:spPr/>
      <dgm:t>
        <a:bodyPr/>
        <a:lstStyle/>
        <a:p>
          <a:endParaRPr lang="en-US"/>
        </a:p>
      </dgm:t>
    </dgm:pt>
    <dgm:pt modelId="{F2EB5B5D-9E58-4997-8034-14EE89CB8895}" type="sibTrans" cxnId="{83B26EC9-482C-479A-AC71-BB0A8D87C18B}">
      <dgm:prSet/>
      <dgm:spPr/>
      <dgm:t>
        <a:bodyPr/>
        <a:lstStyle/>
        <a:p>
          <a:endParaRPr lang="en-US"/>
        </a:p>
      </dgm:t>
    </dgm:pt>
    <dgm:pt modelId="{5FB695FB-F9C8-47E0-A26F-F8B1B7B505C6}">
      <dgm:prSet phldrT="[Text]" custT="1"/>
      <dgm:spPr>
        <a:solidFill>
          <a:srgbClr val="67982C"/>
        </a:solidFill>
      </dgm:spPr>
      <dgm:t>
        <a:bodyPr/>
        <a:lstStyle/>
        <a:p>
          <a:r>
            <a: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Resource discovery</a:t>
          </a:r>
          <a:endParaRPr lang="en-US" sz="3600" dirty="0"/>
        </a:p>
      </dgm:t>
    </dgm:pt>
    <dgm:pt modelId="{6AAD4B35-DE86-4081-A922-509E6A3ACA98}" type="sibTrans" cxnId="{7AFADD60-BA08-4F21-8AC7-5FCC5D916C13}">
      <dgm:prSet/>
      <dgm:spPr/>
      <dgm:t>
        <a:bodyPr/>
        <a:lstStyle/>
        <a:p>
          <a:endParaRPr lang="en-US"/>
        </a:p>
      </dgm:t>
    </dgm:pt>
    <dgm:pt modelId="{C027B4C9-F486-4A35-B720-A4B4B104616C}" type="parTrans" cxnId="{7AFADD60-BA08-4F21-8AC7-5FCC5D916C13}">
      <dgm:prSet/>
      <dgm:spPr/>
      <dgm:t>
        <a:bodyPr/>
        <a:lstStyle/>
        <a:p>
          <a:endParaRPr lang="en-US"/>
        </a:p>
      </dgm:t>
    </dgm:pt>
    <dgm:pt modelId="{101E1B69-06BB-49AC-AD66-ABEBC63EF0EA}" type="pres">
      <dgm:prSet presAssocID="{467D1F90-7CF4-43CD-B6C7-8F4B6D44568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F963CE-63F4-482B-80FA-B4C0607CB036}" type="pres">
      <dgm:prSet presAssocID="{5FB695FB-F9C8-47E0-A26F-F8B1B7B505C6}" presName="comp" presStyleCnt="0"/>
      <dgm:spPr/>
    </dgm:pt>
    <dgm:pt modelId="{3279028C-958D-4135-8963-6F4E0059E25F}" type="pres">
      <dgm:prSet presAssocID="{5FB695FB-F9C8-47E0-A26F-F8B1B7B505C6}" presName="box" presStyleLbl="node1" presStyleIdx="0" presStyleCnt="3"/>
      <dgm:spPr/>
      <dgm:t>
        <a:bodyPr/>
        <a:lstStyle/>
        <a:p>
          <a:endParaRPr lang="en-US"/>
        </a:p>
      </dgm:t>
    </dgm:pt>
    <dgm:pt modelId="{BC1855A1-8AE7-43AA-8F53-DEDB0F437B34}" type="pres">
      <dgm:prSet presAssocID="{5FB695FB-F9C8-47E0-A26F-F8B1B7B505C6}" presName="img" presStyleLbl="fgImgPlace1" presStyleIdx="0" presStyleCnt="3"/>
      <dgm:spPr>
        <a:solidFill>
          <a:srgbClr val="CF3D3D"/>
        </a:solidFill>
      </dgm:spPr>
      <dgm:t>
        <a:bodyPr/>
        <a:lstStyle/>
        <a:p>
          <a:endParaRPr lang="en-US"/>
        </a:p>
      </dgm:t>
    </dgm:pt>
    <dgm:pt modelId="{CB1D6594-0C73-4375-BB9D-863969FEE2D6}" type="pres">
      <dgm:prSet presAssocID="{5FB695FB-F9C8-47E0-A26F-F8B1B7B505C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050B9-4973-4607-B79C-602F830423C3}" type="pres">
      <dgm:prSet presAssocID="{6AAD4B35-DE86-4081-A922-509E6A3ACA98}" presName="spacer" presStyleCnt="0"/>
      <dgm:spPr/>
    </dgm:pt>
    <dgm:pt modelId="{173AA42D-5FDA-4CF6-BF22-A17A7C3C9C75}" type="pres">
      <dgm:prSet presAssocID="{6BA5F941-000E-4595-A497-8A32988CD22C}" presName="comp" presStyleCnt="0"/>
      <dgm:spPr/>
    </dgm:pt>
    <dgm:pt modelId="{19F8781A-C6E5-442A-AC2B-695B20085A38}" type="pres">
      <dgm:prSet presAssocID="{6BA5F941-000E-4595-A497-8A32988CD22C}" presName="box" presStyleLbl="node1" presStyleIdx="1" presStyleCnt="3"/>
      <dgm:spPr/>
      <dgm:t>
        <a:bodyPr/>
        <a:lstStyle/>
        <a:p>
          <a:endParaRPr lang="en-US"/>
        </a:p>
      </dgm:t>
    </dgm:pt>
    <dgm:pt modelId="{C9BE9851-EC72-46FB-A41F-091437F0243C}" type="pres">
      <dgm:prSet presAssocID="{6BA5F941-000E-4595-A497-8A32988CD22C}" presName="img" presStyleLbl="fgImgPlace1" presStyleIdx="1" presStyleCnt="3"/>
      <dgm:spPr>
        <a:solidFill>
          <a:srgbClr val="FFC000"/>
        </a:solidFill>
      </dgm:spPr>
    </dgm:pt>
    <dgm:pt modelId="{9ACA1EBB-55B6-40F8-AE2E-416395981411}" type="pres">
      <dgm:prSet presAssocID="{6BA5F941-000E-4595-A497-8A32988CD22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2F2BDD-2F40-4C78-A66B-44D6507EDBFD}" type="pres">
      <dgm:prSet presAssocID="{0AE31168-28A6-4650-839E-DC13170CDCFB}" presName="spacer" presStyleCnt="0"/>
      <dgm:spPr/>
    </dgm:pt>
    <dgm:pt modelId="{808DF7CE-0BEE-48F9-A4DE-7FE664CA3D32}" type="pres">
      <dgm:prSet presAssocID="{F428C471-C599-4A33-BC45-0E75C80DC6C7}" presName="comp" presStyleCnt="0"/>
      <dgm:spPr/>
    </dgm:pt>
    <dgm:pt modelId="{0B1AF5E9-FEB7-4388-90F4-8299AA7A3A42}" type="pres">
      <dgm:prSet presAssocID="{F428C471-C599-4A33-BC45-0E75C80DC6C7}" presName="box" presStyleLbl="node1" presStyleIdx="2" presStyleCnt="3"/>
      <dgm:spPr/>
      <dgm:t>
        <a:bodyPr/>
        <a:lstStyle/>
        <a:p>
          <a:endParaRPr lang="en-US"/>
        </a:p>
      </dgm:t>
    </dgm:pt>
    <dgm:pt modelId="{10347E8A-F494-4196-BD6B-FE928C1FFD02}" type="pres">
      <dgm:prSet presAssocID="{F428C471-C599-4A33-BC45-0E75C80DC6C7}" presName="img" presStyleLbl="fgImgPlace1" presStyleIdx="2" presStyleCnt="3"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DE11BAE5-FB9D-4C7A-80A7-447C50B43B5B}" type="pres">
      <dgm:prSet presAssocID="{F428C471-C599-4A33-BC45-0E75C80DC6C7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FADD60-BA08-4F21-8AC7-5FCC5D916C13}" srcId="{467D1F90-7CF4-43CD-B6C7-8F4B6D44568D}" destId="{5FB695FB-F9C8-47E0-A26F-F8B1B7B505C6}" srcOrd="0" destOrd="0" parTransId="{C027B4C9-F486-4A35-B720-A4B4B104616C}" sibTransId="{6AAD4B35-DE86-4081-A922-509E6A3ACA98}"/>
    <dgm:cxn modelId="{692A5382-0D87-418C-83B8-B15C98BBD643}" type="presOf" srcId="{F428C471-C599-4A33-BC45-0E75C80DC6C7}" destId="{0B1AF5E9-FEB7-4388-90F4-8299AA7A3A42}" srcOrd="0" destOrd="0" presId="urn:microsoft.com/office/officeart/2005/8/layout/vList4"/>
    <dgm:cxn modelId="{94068D3F-FC91-48CD-9A56-4D8045EA6387}" type="presOf" srcId="{6BA5F941-000E-4595-A497-8A32988CD22C}" destId="{9ACA1EBB-55B6-40F8-AE2E-416395981411}" srcOrd="1" destOrd="0" presId="urn:microsoft.com/office/officeart/2005/8/layout/vList4"/>
    <dgm:cxn modelId="{522003EA-E4F4-4F65-98B9-E8756EB56AB9}" type="presOf" srcId="{F428C471-C599-4A33-BC45-0E75C80DC6C7}" destId="{DE11BAE5-FB9D-4C7A-80A7-447C50B43B5B}" srcOrd="1" destOrd="0" presId="urn:microsoft.com/office/officeart/2005/8/layout/vList4"/>
    <dgm:cxn modelId="{6ED4E9CE-923D-4FEE-91CB-FC00AA5FC466}" srcId="{467D1F90-7CF4-43CD-B6C7-8F4B6D44568D}" destId="{6BA5F941-000E-4595-A497-8A32988CD22C}" srcOrd="1" destOrd="0" parTransId="{4B3FAA04-738D-46BB-A129-60569ECFDFC9}" sibTransId="{0AE31168-28A6-4650-839E-DC13170CDCFB}"/>
    <dgm:cxn modelId="{83B26EC9-482C-479A-AC71-BB0A8D87C18B}" srcId="{467D1F90-7CF4-43CD-B6C7-8F4B6D44568D}" destId="{F428C471-C599-4A33-BC45-0E75C80DC6C7}" srcOrd="2" destOrd="0" parTransId="{B6A409BA-C011-45BF-99DA-FC6A08245B31}" sibTransId="{F2EB5B5D-9E58-4997-8034-14EE89CB8895}"/>
    <dgm:cxn modelId="{B0D4984A-484D-4D63-A1B6-82B8261D99E7}" type="presOf" srcId="{467D1F90-7CF4-43CD-B6C7-8F4B6D44568D}" destId="{101E1B69-06BB-49AC-AD66-ABEBC63EF0EA}" srcOrd="0" destOrd="0" presId="urn:microsoft.com/office/officeart/2005/8/layout/vList4"/>
    <dgm:cxn modelId="{01A5A6BE-04B4-4284-8A3B-E9150ECCF6AC}" type="presOf" srcId="{6BA5F941-000E-4595-A497-8A32988CD22C}" destId="{19F8781A-C6E5-442A-AC2B-695B20085A38}" srcOrd="0" destOrd="0" presId="urn:microsoft.com/office/officeart/2005/8/layout/vList4"/>
    <dgm:cxn modelId="{703C3867-AF0A-415A-8791-72842BF2AB27}" type="presOf" srcId="{5FB695FB-F9C8-47E0-A26F-F8B1B7B505C6}" destId="{CB1D6594-0C73-4375-BB9D-863969FEE2D6}" srcOrd="1" destOrd="0" presId="urn:microsoft.com/office/officeart/2005/8/layout/vList4"/>
    <dgm:cxn modelId="{0DCF0C8A-E56C-4997-829F-A5C4B6D293D1}" type="presOf" srcId="{5FB695FB-F9C8-47E0-A26F-F8B1B7B505C6}" destId="{3279028C-958D-4135-8963-6F4E0059E25F}" srcOrd="0" destOrd="0" presId="urn:microsoft.com/office/officeart/2005/8/layout/vList4"/>
    <dgm:cxn modelId="{00202F0F-9983-409D-A5CC-14831EAADDDF}" type="presParOf" srcId="{101E1B69-06BB-49AC-AD66-ABEBC63EF0EA}" destId="{D7F963CE-63F4-482B-80FA-B4C0607CB036}" srcOrd="0" destOrd="0" presId="urn:microsoft.com/office/officeart/2005/8/layout/vList4"/>
    <dgm:cxn modelId="{E5B1A234-9320-4B62-B6F8-A422AB73733D}" type="presParOf" srcId="{D7F963CE-63F4-482B-80FA-B4C0607CB036}" destId="{3279028C-958D-4135-8963-6F4E0059E25F}" srcOrd="0" destOrd="0" presId="urn:microsoft.com/office/officeart/2005/8/layout/vList4"/>
    <dgm:cxn modelId="{6930F5CD-391A-445D-BA50-866076840625}" type="presParOf" srcId="{D7F963CE-63F4-482B-80FA-B4C0607CB036}" destId="{BC1855A1-8AE7-43AA-8F53-DEDB0F437B34}" srcOrd="1" destOrd="0" presId="urn:microsoft.com/office/officeart/2005/8/layout/vList4"/>
    <dgm:cxn modelId="{34ACEE02-37DF-4265-9CEB-A5F5D1BEB469}" type="presParOf" srcId="{D7F963CE-63F4-482B-80FA-B4C0607CB036}" destId="{CB1D6594-0C73-4375-BB9D-863969FEE2D6}" srcOrd="2" destOrd="0" presId="urn:microsoft.com/office/officeart/2005/8/layout/vList4"/>
    <dgm:cxn modelId="{45DDE1F0-7B17-4CFA-B313-A7C83E146C59}" type="presParOf" srcId="{101E1B69-06BB-49AC-AD66-ABEBC63EF0EA}" destId="{F83050B9-4973-4607-B79C-602F830423C3}" srcOrd="1" destOrd="0" presId="urn:microsoft.com/office/officeart/2005/8/layout/vList4"/>
    <dgm:cxn modelId="{17E9E210-EDB1-417E-A660-E89901D000CA}" type="presParOf" srcId="{101E1B69-06BB-49AC-AD66-ABEBC63EF0EA}" destId="{173AA42D-5FDA-4CF6-BF22-A17A7C3C9C75}" srcOrd="2" destOrd="0" presId="urn:microsoft.com/office/officeart/2005/8/layout/vList4"/>
    <dgm:cxn modelId="{3C286149-5AD5-46AC-9A63-E3E4F3B39C9B}" type="presParOf" srcId="{173AA42D-5FDA-4CF6-BF22-A17A7C3C9C75}" destId="{19F8781A-C6E5-442A-AC2B-695B20085A38}" srcOrd="0" destOrd="0" presId="urn:microsoft.com/office/officeart/2005/8/layout/vList4"/>
    <dgm:cxn modelId="{146BCC95-1AA6-449C-9E47-56C77BE5CCF6}" type="presParOf" srcId="{173AA42D-5FDA-4CF6-BF22-A17A7C3C9C75}" destId="{C9BE9851-EC72-46FB-A41F-091437F0243C}" srcOrd="1" destOrd="0" presId="urn:microsoft.com/office/officeart/2005/8/layout/vList4"/>
    <dgm:cxn modelId="{D64F6A32-9B92-4910-89D4-0971D071F8E8}" type="presParOf" srcId="{173AA42D-5FDA-4CF6-BF22-A17A7C3C9C75}" destId="{9ACA1EBB-55B6-40F8-AE2E-416395981411}" srcOrd="2" destOrd="0" presId="urn:microsoft.com/office/officeart/2005/8/layout/vList4"/>
    <dgm:cxn modelId="{B41E131C-9BE2-4A99-9383-00BAB098439F}" type="presParOf" srcId="{101E1B69-06BB-49AC-AD66-ABEBC63EF0EA}" destId="{3E2F2BDD-2F40-4C78-A66B-44D6507EDBFD}" srcOrd="3" destOrd="0" presId="urn:microsoft.com/office/officeart/2005/8/layout/vList4"/>
    <dgm:cxn modelId="{30D749D6-410F-4BAF-B99D-AD7C8A0DB9E3}" type="presParOf" srcId="{101E1B69-06BB-49AC-AD66-ABEBC63EF0EA}" destId="{808DF7CE-0BEE-48F9-A4DE-7FE664CA3D32}" srcOrd="4" destOrd="0" presId="urn:microsoft.com/office/officeart/2005/8/layout/vList4"/>
    <dgm:cxn modelId="{A8AD91FB-EA9D-4B50-B785-385F0B0B4269}" type="presParOf" srcId="{808DF7CE-0BEE-48F9-A4DE-7FE664CA3D32}" destId="{0B1AF5E9-FEB7-4388-90F4-8299AA7A3A42}" srcOrd="0" destOrd="0" presId="urn:microsoft.com/office/officeart/2005/8/layout/vList4"/>
    <dgm:cxn modelId="{9F31E51D-4C76-4C6E-875C-29C734A3989A}" type="presParOf" srcId="{808DF7CE-0BEE-48F9-A4DE-7FE664CA3D32}" destId="{10347E8A-F494-4196-BD6B-FE928C1FFD02}" srcOrd="1" destOrd="0" presId="urn:microsoft.com/office/officeart/2005/8/layout/vList4"/>
    <dgm:cxn modelId="{FB5B04ED-5624-4B4C-A790-D2C99ABFB434}" type="presParOf" srcId="{808DF7CE-0BEE-48F9-A4DE-7FE664CA3D32}" destId="{DE11BAE5-FB9D-4C7A-80A7-447C50B43B5B}" srcOrd="2" destOrd="0" presId="urn:microsoft.com/office/officeart/2005/8/layout/vList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8A6884F-5DBB-4AC8-B3E2-9F33A12B6C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3657600"/>
            <a:ext cx="4876800" cy="304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3200" y="2438400"/>
            <a:ext cx="4800600" cy="1114425"/>
          </a:xfrm>
          <a:effectLst/>
        </p:spPr>
        <p:txBody>
          <a:bodyPr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467600" y="6448425"/>
            <a:ext cx="1219200" cy="244475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US"/>
              <a:t>14/07/2010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0" y="6461125"/>
            <a:ext cx="457200" cy="244475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C881249-CA3A-454F-98C5-1E933C37BA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7025" y="704850"/>
            <a:ext cx="2047875" cy="5619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704850"/>
            <a:ext cx="5991225" cy="5619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Organizational Culture in IBM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3ADDC-1594-41CF-8F74-746046A460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3"/>
          <p:cNvGraphicFramePr>
            <a:graphicFrameLocks noChangeAspect="1"/>
          </p:cNvGraphicFramePr>
          <p:nvPr/>
        </p:nvGraphicFramePr>
        <p:xfrm>
          <a:off x="0" y="409575"/>
          <a:ext cx="9144000" cy="1238250"/>
        </p:xfrm>
        <a:graphic>
          <a:graphicData uri="http://schemas.openxmlformats.org/presentationml/2006/ole">
            <p:oleObj spid="_x0000_s53250" name="Image" r:id="rId3" imgW="12952381" imgH="2717460" progId="">
              <p:embed/>
            </p:oleObj>
          </a:graphicData>
        </a:graphic>
      </p:graphicFrame>
      <p:pic>
        <p:nvPicPr>
          <p:cNvPr id="5" name="Picture 94" descr="p16ss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52400"/>
            <a:ext cx="17065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5" descr="p16_s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590550"/>
            <a:ext cx="2428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6" descr="p16_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609600"/>
            <a:ext cx="2286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IBM-logo.jpg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 rot="481361">
            <a:off x="723900" y="431800"/>
            <a:ext cx="917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704850"/>
            <a:ext cx="5638800" cy="487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631950"/>
            <a:ext cx="8191500" cy="4692650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  <a:endParaRPr lang="en-US" noProof="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934200" y="228600"/>
            <a:ext cx="1752600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Organizational Culture in IBM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C202D-7B77-4EB6-8A11-E60536A42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3"/>
          <p:cNvGraphicFramePr>
            <a:graphicFrameLocks noChangeAspect="1"/>
          </p:cNvGraphicFramePr>
          <p:nvPr/>
        </p:nvGraphicFramePr>
        <p:xfrm>
          <a:off x="0" y="409575"/>
          <a:ext cx="9144000" cy="1238250"/>
        </p:xfrm>
        <a:graphic>
          <a:graphicData uri="http://schemas.openxmlformats.org/presentationml/2006/ole">
            <p:oleObj spid="_x0000_s50178" name="Image" r:id="rId3" imgW="12952381" imgH="2717460" progId="">
              <p:embed/>
            </p:oleObj>
          </a:graphicData>
        </a:graphic>
      </p:graphicFrame>
      <p:pic>
        <p:nvPicPr>
          <p:cNvPr id="5" name="Picture 94" descr="p16ss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52400"/>
            <a:ext cx="17065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5" descr="p16_s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590550"/>
            <a:ext cx="2428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6" descr="p16_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609600"/>
            <a:ext cx="2286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4BB34-1A2A-4550-8D1F-A6D4F5DBE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3"/>
          <p:cNvGraphicFramePr>
            <a:graphicFrameLocks noChangeAspect="1"/>
          </p:cNvGraphicFramePr>
          <p:nvPr/>
        </p:nvGraphicFramePr>
        <p:xfrm>
          <a:off x="0" y="409575"/>
          <a:ext cx="9144000" cy="1238250"/>
        </p:xfrm>
        <a:graphic>
          <a:graphicData uri="http://schemas.openxmlformats.org/presentationml/2006/ole">
            <p:oleObj spid="_x0000_s51202" name="Image" r:id="rId3" imgW="12952381" imgH="2717460" progId="">
              <p:embed/>
            </p:oleObj>
          </a:graphicData>
        </a:graphic>
      </p:graphicFrame>
      <p:pic>
        <p:nvPicPr>
          <p:cNvPr id="5" name="Picture 94" descr="p16ss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52400"/>
            <a:ext cx="17065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5" descr="p16_s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590550"/>
            <a:ext cx="2428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6" descr="p16_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609600"/>
            <a:ext cx="2286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IBM-logo.jpg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 rot="481361">
            <a:off x="723900" y="431800"/>
            <a:ext cx="917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1B55D-6B83-4EC1-8DE2-7D8591187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Organizational Culture in IBM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4BBA3-02A8-4D89-BD23-6250D41F9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Organizational Culture in IBM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FC9BD-79CA-4DB1-8923-FC6FC2FFFE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Organizational Culture in IBM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D45500-F9BF-4898-8E25-106FA1CBCE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Organizational Culture in IBM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B767C-942B-49B5-AF64-E10EA34CA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Organizational Culture in IBM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A8D68-46AA-479D-BFBC-A1320199B6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3"/>
          <p:cNvGraphicFramePr>
            <a:graphicFrameLocks noChangeAspect="1"/>
          </p:cNvGraphicFramePr>
          <p:nvPr/>
        </p:nvGraphicFramePr>
        <p:xfrm>
          <a:off x="0" y="409575"/>
          <a:ext cx="9144000" cy="1238250"/>
        </p:xfrm>
        <a:graphic>
          <a:graphicData uri="http://schemas.openxmlformats.org/presentationml/2006/ole">
            <p:oleObj spid="_x0000_s52226" name="Image" r:id="rId3" imgW="12952381" imgH="2717460" progId="">
              <p:embed/>
            </p:oleObj>
          </a:graphicData>
        </a:graphic>
      </p:graphicFrame>
      <p:pic>
        <p:nvPicPr>
          <p:cNvPr id="5" name="Picture 94" descr="p16ss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52400"/>
            <a:ext cx="17065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5" descr="p16_s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590550"/>
            <a:ext cx="2428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6" descr="p16_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609600"/>
            <a:ext cx="2286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IBM-logo.jpg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 rot="481361">
            <a:off x="723900" y="431800"/>
            <a:ext cx="917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54BD9-E4A8-48EA-B352-E13B1469F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3"/>
          <p:cNvGraphicFramePr>
            <a:graphicFrameLocks noChangeAspect="1"/>
          </p:cNvGraphicFramePr>
          <p:nvPr/>
        </p:nvGraphicFramePr>
        <p:xfrm>
          <a:off x="0" y="409575"/>
          <a:ext cx="9144000" cy="1238250"/>
        </p:xfrm>
        <a:graphic>
          <a:graphicData uri="http://schemas.openxmlformats.org/presentationml/2006/ole">
            <p:oleObj spid="_x0000_s1026" name="Image" r:id="rId14" imgW="12952381" imgH="2717460" progId="">
              <p:embed/>
            </p:oleObj>
          </a:graphicData>
        </a:graphic>
      </p:graphicFrame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33400" y="1631950"/>
            <a:ext cx="8191500" cy="469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553200" y="2286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US"/>
              <a:t>Organizational Culture in IBM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53200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0FCB15-9422-477B-914A-39B3540D40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057400" y="704850"/>
            <a:ext cx="5638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53200"/>
            <a:ext cx="1905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vi-VN"/>
          </a:p>
        </p:txBody>
      </p:sp>
      <p:pic>
        <p:nvPicPr>
          <p:cNvPr id="1033" name="Picture 94" descr="p16sss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81000" y="152400"/>
            <a:ext cx="17065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95" descr="p16_ss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57200" y="590550"/>
            <a:ext cx="24288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96" descr="p16_s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676400" y="609600"/>
            <a:ext cx="2286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1" descr="IBM-logo.jpg"/>
          <p:cNvPicPr>
            <a:picLocks noChangeAspect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 rot="481361">
            <a:off x="723900" y="431800"/>
            <a:ext cx="917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6" r:id="rId9"/>
    <p:sldLayoutId id="2147483752" r:id="rId10"/>
    <p:sldLayoutId id="2147483757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\Mozilla%20Firefox\firefox.exe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625" y="2895600"/>
            <a:ext cx="4800600" cy="885825"/>
          </a:xfrm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6000" dirty="0" smtClean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Segoe Print" pitchFamily="2" charset="0"/>
              </a:rPr>
              <a:t>GoodsWay</a:t>
            </a:r>
            <a:r>
              <a:rPr lang="en-US" sz="3400" dirty="0" smtClean="0"/>
              <a:t/>
            </a:r>
            <a:br>
              <a:rPr lang="en-US" sz="3400" dirty="0" smtClean="0"/>
            </a:br>
            <a:endParaRPr lang="en-US" sz="34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981200"/>
            <a:ext cx="5181600" cy="5334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Capstone Project</a:t>
            </a:r>
          </a:p>
        </p:txBody>
      </p:sp>
      <p:pic>
        <p:nvPicPr>
          <p:cNvPr id="11268" name="Picture 16" descr="p16_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065463"/>
            <a:ext cx="67151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17" descr="p16_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3205163"/>
            <a:ext cx="6350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00201"/>
            <a:ext cx="853440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40386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Literature Review</a:t>
            </a:r>
            <a:endParaRPr lang="vi-VN" dirty="0" smtClean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218DC3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218DC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idx="4294967295"/>
          </p:nvPr>
        </p:nvSpPr>
        <p:spPr>
          <a:xfrm>
            <a:off x="533400" y="1631950"/>
            <a:ext cx="7924800" cy="5016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000" dirty="0" smtClean="0"/>
              <a:t>Overview of e-commerce in Vietnam</a:t>
            </a:r>
          </a:p>
          <a:p>
            <a:pPr eaLnBrk="1" hangingPunct="1">
              <a:lnSpc>
                <a:spcPct val="150000"/>
              </a:lnSpc>
            </a:pPr>
            <a:endParaRPr lang="en-US" sz="2000" dirty="0" smtClean="0"/>
          </a:p>
          <a:p>
            <a:pPr eaLnBrk="1" hangingPunct="1">
              <a:lnSpc>
                <a:spcPct val="150000"/>
              </a:lnSpc>
            </a:pPr>
            <a:endParaRPr lang="en-US" sz="2000" dirty="0" smtClean="0"/>
          </a:p>
          <a:p>
            <a:pPr eaLnBrk="1" hangingPunct="1">
              <a:lnSpc>
                <a:spcPct val="150000"/>
              </a:lnSpc>
            </a:pPr>
            <a:endParaRPr lang="en-US" sz="2000" dirty="0" smtClean="0"/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218DC3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218DC3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0" y="2286001"/>
          <a:ext cx="7162800" cy="39623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76750"/>
                <a:gridCol w="2686050"/>
              </a:tblGrid>
              <a:tr h="566057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Criterias</a:t>
                      </a:r>
                      <a:endParaRPr lang="en-US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Assess</a:t>
                      </a:r>
                      <a:endParaRPr lang="en-US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5660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Infrastructures 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Good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660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Internet</a:t>
                      </a:r>
                      <a:r>
                        <a:rPr lang="en-US" sz="18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accesss 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Good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660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Professional personnel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Medium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660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Knowledge about e-commerce 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Medium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660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Community perception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Good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660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Laws 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Bad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Literature Review (cont)</a:t>
            </a:r>
            <a:endParaRPr lang="vi-V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31950"/>
            <a:ext cx="8191500" cy="501650"/>
          </a:xfrm>
        </p:spPr>
        <p:txBody>
          <a:bodyPr/>
          <a:lstStyle/>
          <a:p>
            <a:r>
              <a:rPr lang="en-US" b="1" dirty="0" smtClean="0"/>
              <a:t>Achievements of the existing systems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Literature Review (cont)</a:t>
            </a:r>
            <a:endParaRPr lang="vi-VN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1447800" y="2286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Limitations of the existing systems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Literature Review (cont)</a:t>
            </a:r>
            <a:endParaRPr lang="vi-VN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1752600" y="2438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Proposal</a:t>
            </a:r>
            <a:endParaRPr lang="vi-VN" dirty="0" smtClean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pic>
        <p:nvPicPr>
          <p:cNvPr id="61445" name="Picture 5" descr="C:\Users\Dungtq\Desktop\New folder\purpo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752600"/>
            <a:ext cx="4681537" cy="4715523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Project plan</a:t>
            </a:r>
            <a:endParaRPr lang="vi-VN" dirty="0" smtClean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graphicFrame>
        <p:nvGraphicFramePr>
          <p:cNvPr id="38" name="Diagram 37"/>
          <p:cNvGraphicFramePr/>
          <p:nvPr/>
        </p:nvGraphicFramePr>
        <p:xfrm>
          <a:off x="1143000" y="1981200"/>
          <a:ext cx="7162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Oval 39"/>
          <p:cNvSpPr/>
          <p:nvPr/>
        </p:nvSpPr>
        <p:spPr>
          <a:xfrm>
            <a:off x="1193802" y="2032002"/>
            <a:ext cx="533400" cy="533400"/>
          </a:xfrm>
          <a:prstGeom prst="ellipse">
            <a:avLst/>
          </a:prstGeom>
          <a:solidFill>
            <a:srgbClr val="F87818"/>
          </a:solid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tint val="50000"/>
              <a:hueOff val="3859291"/>
              <a:satOff val="-7299"/>
              <a:lumOff val="-271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Oval 40"/>
          <p:cNvSpPr/>
          <p:nvPr/>
        </p:nvSpPr>
        <p:spPr>
          <a:xfrm>
            <a:off x="1190172" y="5410200"/>
            <a:ext cx="533400" cy="533400"/>
          </a:xfrm>
          <a:prstGeom prst="ellipse">
            <a:avLst/>
          </a:prstGeom>
          <a:solidFill>
            <a:srgbClr val="73A931"/>
          </a:solid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Oval 42"/>
          <p:cNvSpPr/>
          <p:nvPr/>
        </p:nvSpPr>
        <p:spPr>
          <a:xfrm>
            <a:off x="1196014" y="4580672"/>
            <a:ext cx="542072" cy="524728"/>
          </a:xfrm>
          <a:prstGeom prst="ellipse">
            <a:avLst/>
          </a:prstGeom>
          <a:solidFill>
            <a:srgbClr val="FED1CA"/>
          </a:solid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tint val="50000"/>
              <a:hueOff val="7718582"/>
              <a:satOff val="-14598"/>
              <a:lumOff val="-5433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Oval 43"/>
          <p:cNvSpPr/>
          <p:nvPr/>
        </p:nvSpPr>
        <p:spPr>
          <a:xfrm>
            <a:off x="1196012" y="3727960"/>
            <a:ext cx="542074" cy="524726"/>
          </a:xfrm>
          <a:prstGeom prst="ellipse">
            <a:avLst/>
          </a:prstGeom>
          <a:solidFill>
            <a:srgbClr val="FFC000"/>
          </a:solid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tint val="50000"/>
              <a:hueOff val="7718582"/>
              <a:satOff val="-14598"/>
              <a:lumOff val="-5433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/>
          <p:cNvSpPr/>
          <p:nvPr/>
        </p:nvSpPr>
        <p:spPr>
          <a:xfrm>
            <a:off x="1204686" y="2895600"/>
            <a:ext cx="533400" cy="533400"/>
          </a:xfrm>
          <a:prstGeom prst="ellipse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91500" cy="46926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Software process model selection</a:t>
            </a:r>
          </a:p>
          <a:p>
            <a:pPr lvl="1">
              <a:defRPr/>
            </a:pPr>
            <a:r>
              <a:rPr lang="en-US" dirty="0" smtClean="0"/>
              <a:t>Iterative Model</a:t>
            </a:r>
            <a:endParaRPr lang="en-US" dirty="0" smtClean="0">
              <a:ea typeface="+mn-ea"/>
              <a:cs typeface="+mn-cs"/>
            </a:endParaRP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Implementing each specific part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Continue </a:t>
            </a:r>
            <a:r>
              <a:rPr lang="en-US" dirty="0" smtClean="0"/>
              <a:t>review and improvement</a:t>
            </a:r>
          </a:p>
          <a:p>
            <a:pPr lvl="2">
              <a:buFont typeface="Arial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22532" name="TextBox 5"/>
          <p:cNvSpPr txBox="1">
            <a:spLocks noChangeArrowheads="1"/>
          </p:cNvSpPr>
          <p:nvPr/>
        </p:nvSpPr>
        <p:spPr bwMode="auto">
          <a:xfrm>
            <a:off x="6858000" y="2438400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64514" name="Picture 2" descr="C:\Users\Dungtq\Desktop\pla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524250"/>
            <a:ext cx="5562600" cy="310515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Project plan (cont)</a:t>
            </a:r>
            <a:endParaRPr lang="vi-VN" dirty="0" smtClean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4" name="Rectangle 3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1524000" y="115659"/>
            <a:ext cx="6163965" cy="6666142"/>
            <a:chOff x="1440" y="7659"/>
            <a:chExt cx="9390" cy="101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473" name="AutoShape 33"/>
            <p:cNvSpPr>
              <a:spLocks noChangeAspect="1" noChangeArrowheads="1" noTextEdit="1"/>
            </p:cNvSpPr>
            <p:nvPr/>
          </p:nvSpPr>
          <p:spPr bwMode="auto">
            <a:xfrm>
              <a:off x="1440" y="7659"/>
              <a:ext cx="9390" cy="1015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44" y="7905"/>
              <a:ext cx="9227" cy="9669"/>
              <a:chOff x="1544" y="7905"/>
              <a:chExt cx="9227" cy="9669"/>
            </a:xfrm>
          </p:grpSpPr>
          <p:sp>
            <p:nvSpPr>
              <p:cNvPr id="61472" name="Rectangle 32"/>
              <p:cNvSpPr>
                <a:spLocks noChangeArrowheads="1"/>
              </p:cNvSpPr>
              <p:nvPr/>
            </p:nvSpPr>
            <p:spPr bwMode="auto">
              <a:xfrm>
                <a:off x="4350" y="7905"/>
                <a:ext cx="3510" cy="885"/>
              </a:xfrm>
              <a:prstGeom prst="rect">
                <a:avLst/>
              </a:prstGeom>
              <a:solidFill>
                <a:srgbClr val="9BBB59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4E6128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Supervisor </a:t>
                </a:r>
                <a:b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(Mr.DungHA, Mr.TrungNT)</a:t>
                </a: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71" name="Rectangle 31"/>
              <p:cNvSpPr>
                <a:spLocks noChangeArrowheads="1"/>
              </p:cNvSpPr>
              <p:nvPr/>
            </p:nvSpPr>
            <p:spPr bwMode="auto">
              <a:xfrm>
                <a:off x="1544" y="9360"/>
                <a:ext cx="2431" cy="840"/>
              </a:xfrm>
              <a:prstGeom prst="rect">
                <a:avLst/>
              </a:prstGeom>
              <a:solidFill>
                <a:srgbClr val="F7964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974706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Customer </a:t>
                </a:r>
                <a:b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(FPT University)</a:t>
                </a: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70" name="Rectangle 30"/>
              <p:cNvSpPr>
                <a:spLocks noChangeArrowheads="1"/>
              </p:cNvSpPr>
              <p:nvPr/>
            </p:nvSpPr>
            <p:spPr bwMode="auto">
              <a:xfrm>
                <a:off x="4829" y="10020"/>
                <a:ext cx="2536" cy="939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Project Manager </a:t>
                </a:r>
                <a:b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CanhBX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)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9" name="Rectangle 29"/>
              <p:cNvSpPr>
                <a:spLocks noChangeArrowheads="1"/>
              </p:cNvSpPr>
              <p:nvPr/>
            </p:nvSpPr>
            <p:spPr bwMode="auto">
              <a:xfrm>
                <a:off x="1558" y="11131"/>
                <a:ext cx="2432" cy="824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QA Team </a:t>
                </a:r>
                <a:b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CanhBX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, 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DungTQ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)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8" name="Rectangle 28"/>
              <p:cNvSpPr>
                <a:spLocks noChangeArrowheads="1"/>
              </p:cNvSpPr>
              <p:nvPr/>
            </p:nvSpPr>
            <p:spPr bwMode="auto">
              <a:xfrm>
                <a:off x="8295" y="8805"/>
                <a:ext cx="2476" cy="885"/>
              </a:xfrm>
              <a:prstGeom prst="rect">
                <a:avLst/>
              </a:prstGeom>
              <a:solidFill>
                <a:srgbClr val="8064A2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3F3151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Sales </a:t>
                </a:r>
                <a:b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(CanhBX, DungTQ)</a:t>
                </a: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7" name="Rectangle 27"/>
              <p:cNvSpPr>
                <a:spLocks noChangeArrowheads="1"/>
              </p:cNvSpPr>
              <p:nvPr/>
            </p:nvSpPr>
            <p:spPr bwMode="auto">
              <a:xfrm>
                <a:off x="8280" y="10050"/>
                <a:ext cx="2476" cy="855"/>
              </a:xfrm>
              <a:prstGeom prst="rect">
                <a:avLst/>
              </a:prstGeom>
              <a:solidFill>
                <a:srgbClr val="8064A2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3F3151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IT supporting team </a:t>
                </a:r>
                <a:b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(TuanQX, NinhVH)</a:t>
                </a: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6" name="Rectangle 26"/>
              <p:cNvSpPr>
                <a:spLocks noChangeArrowheads="1"/>
              </p:cNvSpPr>
              <p:nvPr/>
            </p:nvSpPr>
            <p:spPr bwMode="auto">
              <a:xfrm>
                <a:off x="8265" y="11160"/>
                <a:ext cx="2475" cy="699"/>
              </a:xfrm>
              <a:prstGeom prst="rect">
                <a:avLst/>
              </a:prstGeom>
              <a:solidFill>
                <a:srgbClr val="F7964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974706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Other stakeholders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5" name="Rectangle 25"/>
              <p:cNvSpPr>
                <a:spLocks noChangeArrowheads="1"/>
              </p:cNvSpPr>
              <p:nvPr/>
            </p:nvSpPr>
            <p:spPr bwMode="auto">
              <a:xfrm>
                <a:off x="7080" y="16470"/>
                <a:ext cx="2415" cy="1104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Configuration controller </a:t>
                </a:r>
                <a:b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Canh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, Tuan)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4" name="Rectangle 24"/>
              <p:cNvSpPr>
                <a:spLocks noChangeArrowheads="1"/>
              </p:cNvSpPr>
              <p:nvPr/>
            </p:nvSpPr>
            <p:spPr bwMode="auto">
              <a:xfrm>
                <a:off x="2355" y="16455"/>
                <a:ext cx="2504" cy="1119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Subcontract Manager </a:t>
                </a:r>
                <a:b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Ninh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, Dung)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3" name="Rectangle 23"/>
              <p:cNvSpPr>
                <a:spLocks noChangeArrowheads="1"/>
              </p:cNvSpPr>
              <p:nvPr/>
            </p:nvSpPr>
            <p:spPr bwMode="auto">
              <a:xfrm rot="16200000">
                <a:off x="8287" y="13867"/>
                <a:ext cx="2551" cy="1185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Customer Support team </a:t>
                </a:r>
                <a:b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(DungTQ, CanhBX)</a:t>
                </a: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2" name="Rectangle 22"/>
              <p:cNvSpPr>
                <a:spLocks noChangeArrowheads="1"/>
              </p:cNvSpPr>
              <p:nvPr/>
            </p:nvSpPr>
            <p:spPr bwMode="auto">
              <a:xfrm rot="16200000">
                <a:off x="6929" y="13950"/>
                <a:ext cx="2551" cy="1020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Deployment team </a:t>
                </a:r>
                <a:b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(NinhVH, DuyDH)</a:t>
                </a: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1" name="Rectangle 21"/>
              <p:cNvSpPr>
                <a:spLocks noChangeArrowheads="1"/>
              </p:cNvSpPr>
              <p:nvPr/>
            </p:nvSpPr>
            <p:spPr bwMode="auto">
              <a:xfrm rot="16200000">
                <a:off x="1087" y="13867"/>
                <a:ext cx="2551" cy="1185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Analysis team </a:t>
                </a:r>
                <a:b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Canh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, 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Duy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, 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Ninh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, Tuan, Dung)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60" name="Rectangle 20"/>
              <p:cNvSpPr>
                <a:spLocks noChangeArrowheads="1"/>
              </p:cNvSpPr>
              <p:nvPr/>
            </p:nvSpPr>
            <p:spPr bwMode="auto">
              <a:xfrm rot="16200000">
                <a:off x="2406" y="13988"/>
                <a:ext cx="2551" cy="944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Design team </a:t>
                </a:r>
                <a:b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DuyDH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, 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DungTQ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)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59" name="Rectangle 19"/>
              <p:cNvSpPr>
                <a:spLocks noChangeArrowheads="1"/>
              </p:cNvSpPr>
              <p:nvPr/>
            </p:nvSpPr>
            <p:spPr bwMode="auto">
              <a:xfrm rot="16200000">
                <a:off x="3606" y="13898"/>
                <a:ext cx="2551" cy="1124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Development team </a:t>
                </a:r>
                <a:b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(Dung, 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Ninh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, 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Duy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, Tuan, </a:t>
                </a:r>
                <a:r>
                  <a:rPr kumimoji="0" lang="en-US" sz="1200" b="1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Canh</a:t>
                </a: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)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58" name="Rectangle 18"/>
              <p:cNvSpPr>
                <a:spLocks noChangeArrowheads="1"/>
              </p:cNvSpPr>
              <p:nvPr/>
            </p:nvSpPr>
            <p:spPr bwMode="auto">
              <a:xfrm rot="16200000">
                <a:off x="5662" y="13897"/>
                <a:ext cx="2551" cy="1125"/>
              </a:xfrm>
              <a:prstGeom prst="rect">
                <a:avLst/>
              </a:prstGeom>
              <a:solidFill>
                <a:srgbClr val="4BACC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Test team </a:t>
                </a:r>
                <a:b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</a:b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(DuyDH, NinhVH, TuanQX)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457" name="AutoShape 17"/>
              <p:cNvSpPr>
                <a:spLocks noChangeShapeType="1"/>
              </p:cNvSpPr>
              <p:nvPr/>
            </p:nvSpPr>
            <p:spPr bwMode="auto">
              <a:xfrm rot="10800000" flipV="1">
                <a:off x="2760" y="8348"/>
                <a:ext cx="1560" cy="982"/>
              </a:xfrm>
              <a:prstGeom prst="bentConnector2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56" name="AutoShape 16"/>
              <p:cNvSpPr>
                <a:spLocks noChangeShapeType="1"/>
              </p:cNvSpPr>
              <p:nvPr/>
            </p:nvSpPr>
            <p:spPr bwMode="auto">
              <a:xfrm flipV="1">
                <a:off x="7395" y="9248"/>
                <a:ext cx="870" cy="124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55" name="AutoShape 15"/>
              <p:cNvSpPr>
                <a:spLocks noChangeShapeType="1"/>
              </p:cNvSpPr>
              <p:nvPr/>
            </p:nvSpPr>
            <p:spPr bwMode="auto">
              <a:xfrm>
                <a:off x="7395" y="10490"/>
                <a:ext cx="795" cy="1170"/>
              </a:xfrm>
              <a:prstGeom prst="bentConnector3">
                <a:avLst>
                  <a:gd name="adj1" fmla="val 55597"/>
                </a:avLst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54" name="AutoShape 14"/>
              <p:cNvSpPr>
                <a:spLocks noChangeShapeType="1"/>
              </p:cNvSpPr>
              <p:nvPr/>
            </p:nvSpPr>
            <p:spPr bwMode="auto">
              <a:xfrm rot="10800000">
                <a:off x="4005" y="9780"/>
                <a:ext cx="794" cy="71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53" name="AutoShape 13"/>
              <p:cNvSpPr>
                <a:spLocks noChangeShapeType="1"/>
              </p:cNvSpPr>
              <p:nvPr/>
            </p:nvSpPr>
            <p:spPr bwMode="auto">
              <a:xfrm rot="10800000" flipV="1">
                <a:off x="4005" y="10925"/>
                <a:ext cx="779" cy="618"/>
              </a:xfrm>
              <a:prstGeom prst="bentConnector3">
                <a:avLst>
                  <a:gd name="adj1" fmla="val 49935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52" name="AutoShape 12"/>
              <p:cNvSpPr>
                <a:spLocks noChangeShapeType="1"/>
              </p:cNvSpPr>
              <p:nvPr/>
            </p:nvSpPr>
            <p:spPr bwMode="auto">
              <a:xfrm flipH="1">
                <a:off x="6097" y="8820"/>
                <a:ext cx="8" cy="117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51" name="AutoShape 11"/>
              <p:cNvSpPr>
                <a:spLocks noChangeShapeType="1"/>
              </p:cNvSpPr>
              <p:nvPr/>
            </p:nvSpPr>
            <p:spPr bwMode="auto">
              <a:xfrm rot="16200000" flipH="1">
                <a:off x="6748" y="10338"/>
                <a:ext cx="2166" cy="3467"/>
              </a:xfrm>
              <a:prstGeom prst="bentConnector3">
                <a:avLst>
                  <a:gd name="adj1" fmla="val 49954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50" name="AutoShape 10"/>
              <p:cNvSpPr>
                <a:spLocks noChangeShapeType="1"/>
              </p:cNvSpPr>
              <p:nvPr/>
            </p:nvSpPr>
            <p:spPr bwMode="auto">
              <a:xfrm flipV="1">
                <a:off x="7395" y="10478"/>
                <a:ext cx="855" cy="12"/>
              </a:xfrm>
              <a:prstGeom prst="straightConnector1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49" name="AutoShape 9"/>
              <p:cNvSpPr>
                <a:spLocks noChangeShapeType="1"/>
              </p:cNvSpPr>
              <p:nvPr/>
            </p:nvSpPr>
            <p:spPr bwMode="auto">
              <a:xfrm rot="16200000" flipH="1">
                <a:off x="6069" y="11017"/>
                <a:ext cx="2165" cy="2109"/>
              </a:xfrm>
              <a:prstGeom prst="bentConnector3">
                <a:avLst>
                  <a:gd name="adj1" fmla="val 49977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48" name="AutoShape 8"/>
              <p:cNvSpPr>
                <a:spLocks noChangeShapeType="1"/>
              </p:cNvSpPr>
              <p:nvPr/>
            </p:nvSpPr>
            <p:spPr bwMode="auto">
              <a:xfrm rot="5400000">
                <a:off x="4407" y="11450"/>
                <a:ext cx="2165" cy="1214"/>
              </a:xfrm>
              <a:prstGeom prst="bentConnector3">
                <a:avLst>
                  <a:gd name="adj1" fmla="val 75565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47" name="AutoShape 7"/>
              <p:cNvSpPr>
                <a:spLocks noChangeShapeType="1"/>
              </p:cNvSpPr>
              <p:nvPr/>
            </p:nvSpPr>
            <p:spPr bwMode="auto">
              <a:xfrm rot="16200000" flipH="1">
                <a:off x="5435" y="11636"/>
                <a:ext cx="2166" cy="842"/>
              </a:xfrm>
              <a:prstGeom prst="bentConnector3">
                <a:avLst>
                  <a:gd name="adj1" fmla="val 75528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46" name="AutoShape 6"/>
              <p:cNvSpPr>
                <a:spLocks noChangeShapeType="1"/>
              </p:cNvSpPr>
              <p:nvPr/>
            </p:nvSpPr>
            <p:spPr bwMode="auto">
              <a:xfrm rot="5400000">
                <a:off x="3807" y="10880"/>
                <a:ext cx="2165" cy="2414"/>
              </a:xfrm>
              <a:prstGeom prst="bentConnector3">
                <a:avLst>
                  <a:gd name="adj1" fmla="val 74176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45" name="AutoShape 5"/>
              <p:cNvSpPr>
                <a:spLocks noChangeShapeType="1"/>
              </p:cNvSpPr>
              <p:nvPr/>
            </p:nvSpPr>
            <p:spPr bwMode="auto">
              <a:xfrm rot="5400000">
                <a:off x="3148" y="10190"/>
                <a:ext cx="2166" cy="3733"/>
              </a:xfrm>
              <a:prstGeom prst="bentConnector3">
                <a:avLst>
                  <a:gd name="adj1" fmla="val 75574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44" name="AutoShape 4"/>
              <p:cNvSpPr>
                <a:spLocks noChangeShapeType="1"/>
              </p:cNvSpPr>
              <p:nvPr/>
            </p:nvSpPr>
            <p:spPr bwMode="auto">
              <a:xfrm rot="5400000">
                <a:off x="2134" y="12462"/>
                <a:ext cx="5436" cy="2490"/>
              </a:xfrm>
              <a:prstGeom prst="bentConnector3">
                <a:avLst>
                  <a:gd name="adj1" fmla="val 95491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61443" name="AutoShape 3"/>
              <p:cNvSpPr>
                <a:spLocks noChangeShapeType="1"/>
              </p:cNvSpPr>
              <p:nvPr/>
            </p:nvSpPr>
            <p:spPr bwMode="auto">
              <a:xfrm rot="16200000" flipH="1">
                <a:off x="4467" y="12619"/>
                <a:ext cx="5451" cy="2191"/>
              </a:xfrm>
              <a:prstGeom prst="bentConnector3">
                <a:avLst>
                  <a:gd name="adj1" fmla="val 95394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 Technology selection</a:t>
            </a:r>
          </a:p>
          <a:p>
            <a:pPr lvl="2">
              <a:buClr>
                <a:schemeClr val="accent5">
                  <a:lumMod val="25000"/>
                </a:schemeClr>
              </a:buClr>
              <a:buFont typeface="Wingdings" pitchFamily="2" charset="2"/>
              <a:buChar char="Ø"/>
              <a:defRPr/>
            </a:pPr>
            <a:r>
              <a:rPr lang="en-US" sz="2200" dirty="0" smtClean="0"/>
              <a:t> PHP</a:t>
            </a:r>
            <a:endParaRPr lang="en-US" dirty="0" smtClean="0"/>
          </a:p>
          <a:p>
            <a:pPr lvl="2">
              <a:buClr>
                <a:schemeClr val="accent5">
                  <a:lumMod val="25000"/>
                </a:schemeClr>
              </a:buClr>
              <a:buFont typeface="Wingdings" pitchFamily="2" charset="2"/>
              <a:buChar char="Ø"/>
              <a:defRPr/>
            </a:pPr>
            <a:r>
              <a:rPr lang="en-US" dirty="0" smtClean="0"/>
              <a:t> </a:t>
            </a:r>
            <a:r>
              <a:rPr lang="en-US" dirty="0" err="1" smtClean="0"/>
              <a:t>MySQL</a:t>
            </a:r>
            <a:endParaRPr lang="en-US" dirty="0" smtClean="0">
              <a:ea typeface="+mn-ea"/>
              <a:cs typeface="+mn-cs"/>
            </a:endParaRPr>
          </a:p>
          <a:p>
            <a:pPr lvl="2">
              <a:buClr>
                <a:schemeClr val="accent5">
                  <a:lumMod val="25000"/>
                </a:schemeClr>
              </a:buClr>
              <a:buFont typeface="Wingdings" pitchFamily="2" charset="2"/>
              <a:buChar char="Ø"/>
              <a:defRPr/>
            </a:pPr>
            <a:r>
              <a:rPr lang="en-US" dirty="0" smtClean="0">
                <a:ea typeface="+mn-ea"/>
                <a:cs typeface="+mn-cs"/>
              </a:rPr>
              <a:t> Apache Tomcat</a:t>
            </a:r>
          </a:p>
          <a:p>
            <a:pPr lvl="2">
              <a:lnSpc>
                <a:spcPct val="200000"/>
              </a:lnSpc>
              <a:buFontTx/>
              <a:buNone/>
              <a:defRPr/>
            </a:pPr>
            <a:r>
              <a:rPr lang="en-US" dirty="0" smtClean="0"/>
              <a:t>     </a:t>
            </a:r>
            <a:r>
              <a:rPr lang="en-US" sz="2800" b="1" dirty="0" smtClean="0">
                <a:solidFill>
                  <a:srgbClr val="C00000"/>
                </a:solidFill>
              </a:rPr>
              <a:t>Reason</a:t>
            </a:r>
            <a:endParaRPr lang="en-US" b="1" dirty="0" smtClean="0">
              <a:solidFill>
                <a:srgbClr val="C00000"/>
              </a:solidFill>
            </a:endParaRPr>
          </a:p>
          <a:p>
            <a:pPr lvl="4">
              <a:buClr>
                <a:schemeClr val="accent5">
                  <a:lumMod val="25000"/>
                </a:schemeClr>
              </a:buClr>
              <a:buFont typeface="Wingdings" pitchFamily="2" charset="2"/>
              <a:buChar char="ü"/>
              <a:defRPr/>
            </a:pPr>
            <a:r>
              <a:rPr lang="en-US" sz="2400" dirty="0" smtClean="0"/>
              <a:t> Open source</a:t>
            </a:r>
          </a:p>
          <a:p>
            <a:pPr lvl="4">
              <a:buClr>
                <a:schemeClr val="accent5">
                  <a:lumMod val="25000"/>
                </a:schemeClr>
              </a:buClr>
              <a:buFont typeface="Wingdings" pitchFamily="2" charset="2"/>
              <a:buChar char="ü"/>
              <a:defRPr/>
            </a:pPr>
            <a:r>
              <a:rPr lang="en-US" sz="2400" dirty="0" smtClean="0"/>
              <a:t> Multi-platform</a:t>
            </a:r>
          </a:p>
          <a:p>
            <a:pPr lvl="4">
              <a:buClr>
                <a:schemeClr val="accent5">
                  <a:lumMod val="25000"/>
                </a:schemeClr>
              </a:buClr>
              <a:buFont typeface="Wingdings" pitchFamily="2" charset="2"/>
              <a:buChar char="ü"/>
              <a:defRPr/>
            </a:pP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/>
              <a:t>Wide community support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9" y="2095500"/>
            <a:ext cx="2612571" cy="229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22860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428999"/>
            <a:ext cx="1066800" cy="112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Project plan (cont) </a:t>
            </a:r>
            <a:endParaRPr lang="vi-VN" dirty="0" smtClean="0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884" y="2832278"/>
            <a:ext cx="8915400" cy="3200400"/>
          </a:xfrm>
          <a:noFill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Project plan – timeline</a:t>
            </a:r>
            <a:endParaRPr lang="vi-VN" dirty="0" smtClean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905000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Overall plan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63246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Team information</a:t>
            </a:r>
            <a:endParaRPr lang="vi-VN" dirty="0" smtClean="0"/>
          </a:p>
        </p:txBody>
      </p:sp>
      <p:sp>
        <p:nvSpPr>
          <p:cNvPr id="12291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pic>
        <p:nvPicPr>
          <p:cNvPr id="12292" name="Picture 9" descr="C:\Users\canh-nga\Documents\Downloads\Compressed\For slide\nin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8" y="1617663"/>
            <a:ext cx="3352800" cy="1992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3" name="Picture 7" descr="C:\Users\canh-nga\Documents\Downloads\Compressed\For slide\du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425216">
            <a:off x="1114989" y="3055231"/>
            <a:ext cx="333375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4" name="Picture 5" descr="C:\Users\canh-nga\Documents\Downloads\Compressed\For slide\tua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050815">
            <a:off x="4337943" y="1491468"/>
            <a:ext cx="3594100" cy="213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5" name="Picture 8" descr="C:\Users\canh-nga\Documents\Downloads\Compressed\For slide\duy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6400" y="3124200"/>
            <a:ext cx="3290888" cy="195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6" name="Picture 6" descr="C:\Users\canh-nga\Documents\Downloads\Compressed\For slide\canh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394691">
            <a:off x="2531672" y="4433819"/>
            <a:ext cx="333375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57400" y="704850"/>
            <a:ext cx="70866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Project plan – </a:t>
            </a:r>
            <a:r>
              <a:rPr lang="en-US" sz="3200" dirty="0" smtClean="0"/>
              <a:t>risk management</a:t>
            </a:r>
            <a:endParaRPr lang="vi-VN" sz="3200" dirty="0" smtClean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143000" y="1828800"/>
          <a:ext cx="6781800" cy="452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533400" y="1631950"/>
            <a:ext cx="8229600" cy="95885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sz="2600" dirty="0" smtClean="0"/>
              <a:t>GoodsWay” web application built with MVC in general view.</a:t>
            </a:r>
          </a:p>
        </p:txBody>
      </p:sp>
      <p:pic>
        <p:nvPicPr>
          <p:cNvPr id="48132" name="Picture 3" descr="mv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096" y="2667000"/>
            <a:ext cx="76647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7010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System analysis and design</a:t>
            </a:r>
            <a:endParaRPr lang="vi-VN" dirty="0" smtClean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gray">
          <a:xfrm>
            <a:off x="0" y="762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 analysis &amp;</a:t>
            </a:r>
            <a:r>
              <a:rPr kumimoji="0" lang="en-US" sz="26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design</a:t>
            </a:r>
            <a:endParaRPr kumimoji="0" lang="en-US" sz="2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1"/>
            <a:ext cx="9144000" cy="6249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canh-nga\Desktop\ERD Database\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"/>
            <a:ext cx="7315200" cy="655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canh-nga\Desktop\ERD Database\full_di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143000" y="3200400"/>
            <a:ext cx="7086600" cy="2057400"/>
            <a:chOff x="1143000" y="3200400"/>
            <a:chExt cx="7086600" cy="205740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1" name="Pentagon 20"/>
            <p:cNvSpPr/>
            <p:nvPr/>
          </p:nvSpPr>
          <p:spPr>
            <a:xfrm>
              <a:off x="5257800" y="3200400"/>
              <a:ext cx="2971800" cy="2057400"/>
            </a:xfrm>
            <a:prstGeom prst="homePlate">
              <a:avLst>
                <a:gd name="adj" fmla="val 24661"/>
              </a:avLst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entagon 18"/>
            <p:cNvSpPr/>
            <p:nvPr/>
          </p:nvSpPr>
          <p:spPr>
            <a:xfrm>
              <a:off x="3124200" y="3200400"/>
              <a:ext cx="2819400" cy="2057400"/>
            </a:xfrm>
            <a:prstGeom prst="homePlate">
              <a:avLst>
                <a:gd name="adj" fmla="val 2466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entagon 16"/>
            <p:cNvSpPr/>
            <p:nvPr/>
          </p:nvSpPr>
          <p:spPr>
            <a:xfrm>
              <a:off x="1143000" y="3200400"/>
              <a:ext cx="2514600" cy="2057400"/>
            </a:xfrm>
            <a:prstGeom prst="homePlate">
              <a:avLst>
                <a:gd name="adj" fmla="val 24661"/>
              </a:avLst>
            </a:prstGeom>
            <a:solidFill>
              <a:srgbClr val="EF624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sz="2800" dirty="0" smtClean="0"/>
              <a:t>Search engine includes: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57400" y="704850"/>
            <a:ext cx="6934200" cy="487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Collecting &amp; searching data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53436" y="3886200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3600" b="1" spc="5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rbel" pitchFamily="34" charset="0"/>
              </a:rPr>
              <a:t>Spider</a:t>
            </a:r>
            <a:endParaRPr lang="en-US" sz="3600" b="1" spc="50" dirty="0">
              <a:ln w="1143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rbe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0" y="3886200"/>
            <a:ext cx="174086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3600" b="1" spc="5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rbel" pitchFamily="34" charset="0"/>
              </a:rPr>
              <a:t>Indexer</a:t>
            </a:r>
            <a:endParaRPr lang="en-US" sz="3600" b="1" spc="50" dirty="0">
              <a:ln w="1143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rbe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0" y="388620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3600" b="1" spc="5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rbel" pitchFamily="34" charset="0"/>
              </a:rPr>
              <a:t>Search</a:t>
            </a:r>
            <a:endParaRPr lang="en-US" sz="3600" b="1" spc="50" dirty="0">
              <a:ln w="1143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rbel" pitchFamily="34" charset="0"/>
            </a:endParaRP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7010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Collecting &amp; searching data</a:t>
            </a:r>
            <a:endParaRPr lang="vi-VN" dirty="0" smtClean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600200"/>
            <a:ext cx="6477000" cy="512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704850"/>
            <a:ext cx="6934200" cy="487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Which data needs to collect?</a:t>
            </a:r>
          </a:p>
          <a:p>
            <a:pPr lvl="1"/>
            <a:r>
              <a:rPr lang="en-US" dirty="0" smtClean="0"/>
              <a:t>Information about:</a:t>
            </a:r>
          </a:p>
          <a:p>
            <a:pPr lvl="2"/>
            <a:r>
              <a:rPr lang="en-US" dirty="0" smtClean="0"/>
              <a:t>Manufactures, Companies</a:t>
            </a:r>
          </a:p>
          <a:p>
            <a:pPr lvl="2"/>
            <a:r>
              <a:rPr lang="en-US" dirty="0" smtClean="0"/>
              <a:t>Distributors, Stores, Agents</a:t>
            </a:r>
          </a:p>
          <a:p>
            <a:pPr lvl="2"/>
            <a:r>
              <a:rPr lang="en-US" dirty="0" smtClean="0"/>
              <a:t>Goods</a:t>
            </a:r>
          </a:p>
          <a:p>
            <a:pPr lvl="1"/>
            <a:r>
              <a:rPr lang="en-US" dirty="0" smtClean="0"/>
              <a:t>Articles related:</a:t>
            </a:r>
          </a:p>
          <a:p>
            <a:pPr lvl="2"/>
            <a:r>
              <a:rPr lang="en-US" dirty="0" smtClean="0"/>
              <a:t>Analysis goods</a:t>
            </a:r>
          </a:p>
          <a:p>
            <a:pPr lvl="2"/>
            <a:r>
              <a:rPr lang="en-US" dirty="0" smtClean="0"/>
              <a:t>Consumer’s opinions</a:t>
            </a:r>
          </a:p>
          <a:p>
            <a:pPr lvl="2"/>
            <a:r>
              <a:rPr lang="en-US" dirty="0" smtClean="0"/>
              <a:t>Shopping experience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4343400" cy="609600"/>
          </a:xfrm>
        </p:spPr>
        <p:txBody>
          <a:bodyPr/>
          <a:lstStyle/>
          <a:p>
            <a:r>
              <a:rPr lang="en-US" dirty="0" smtClean="0"/>
              <a:t> Spider’s Tasks: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57400" y="704850"/>
            <a:ext cx="6934200" cy="487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graphicFrame>
        <p:nvGraphicFramePr>
          <p:cNvPr id="23" name="Diagram 22"/>
          <p:cNvGraphicFramePr/>
          <p:nvPr/>
        </p:nvGraphicFramePr>
        <p:xfrm>
          <a:off x="1143000" y="2286000"/>
          <a:ext cx="71628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4516" name="Picture 4" descr="C:\Users\Dungtq\Desktop\New folder\Database_4-300x3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0989" y="5538461"/>
            <a:ext cx="990600" cy="849086"/>
          </a:xfrm>
          <a:prstGeom prst="rect">
            <a:avLst/>
          </a:prstGeom>
          <a:noFill/>
        </p:spPr>
      </p:pic>
      <p:pic>
        <p:nvPicPr>
          <p:cNvPr id="64517" name="Picture 5" descr="C:\Users\Dungtq\Desktop\New folder\discover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04119" y="2476757"/>
            <a:ext cx="990600" cy="982060"/>
          </a:xfrm>
          <a:prstGeom prst="rect">
            <a:avLst/>
          </a:prstGeom>
          <a:noFill/>
        </p:spPr>
      </p:pic>
      <p:pic>
        <p:nvPicPr>
          <p:cNvPr id="64518" name="Picture 6" descr="C:\Users\Dungtq\Desktop\New folder\statistic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3959050"/>
            <a:ext cx="1066800" cy="9682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The problem</a:t>
            </a:r>
            <a:r>
              <a:rPr lang="en-US" dirty="0" smtClean="0"/>
              <a:t>s</a:t>
            </a:r>
            <a:r>
              <a:rPr lang="vi-VN" dirty="0" smtClean="0"/>
              <a:t> to resolve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Dirty information</a:t>
            </a:r>
          </a:p>
          <a:p>
            <a:pPr lvl="1"/>
            <a:r>
              <a:rPr lang="en-US" dirty="0" smtClean="0"/>
              <a:t>Distinguishing information concerning goods</a:t>
            </a:r>
          </a:p>
          <a:p>
            <a:pPr lvl="1"/>
            <a:r>
              <a:rPr lang="en-US" dirty="0" smtClean="0"/>
              <a:t>Network resource and server load</a:t>
            </a:r>
          </a:p>
          <a:p>
            <a:pPr lvl="1"/>
            <a:r>
              <a:rPr lang="en-US" dirty="0" smtClean="0"/>
              <a:t>Updating overhead</a:t>
            </a:r>
          </a:p>
          <a:p>
            <a:pPr lvl="1"/>
            <a:r>
              <a:rPr lang="en-US" dirty="0" smtClean="0"/>
              <a:t>Bad implementations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57400" y="704850"/>
            <a:ext cx="6934200" cy="487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7" descr="C:\Users\canh-nga\Documents\Downloads\Compressed\For slide\mrDu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072" y="2209800"/>
            <a:ext cx="3977528" cy="236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7" name="Picture 6" descr="C:\Users\canh-nga\Documents\Downloads\Compressed\For slide\mrTru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209800"/>
            <a:ext cx="4000137" cy="237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gray">
          <a:xfrm>
            <a:off x="2133600" y="685800"/>
            <a:ext cx="4038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Supervisor</a:t>
            </a:r>
            <a:endParaRPr kumimoji="0" lang="vi-VN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57400" y="704850"/>
            <a:ext cx="6934200" cy="4873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Indexer &amp; Search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04956" y="1828800"/>
            <a:ext cx="7629444" cy="4648200"/>
            <a:chOff x="432217" y="1676400"/>
            <a:chExt cx="7629444" cy="46482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4648200" y="3275012"/>
              <a:ext cx="1676400" cy="1588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432217" y="1676400"/>
              <a:ext cx="4829377" cy="3048000"/>
              <a:chOff x="1186000" y="1981200"/>
              <a:chExt cx="6417868" cy="4050557"/>
            </a:xfrm>
          </p:grpSpPr>
          <p:pic>
            <p:nvPicPr>
              <p:cNvPr id="61442" name="Picture 2" descr="C:\Users\Dungtq\Desktop\New folder\spider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219200" y="3435096"/>
                <a:ext cx="981364" cy="1079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1443" name="Picture 3" descr="C:\Users\Dungtq\Desktop\New folder\tv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725901" y="2209880"/>
                <a:ext cx="951216" cy="806115"/>
              </a:xfrm>
              <a:prstGeom prst="rect">
                <a:avLst/>
              </a:prstGeom>
              <a:noFill/>
            </p:spPr>
          </p:pic>
          <p:sp>
            <p:nvSpPr>
              <p:cNvPr id="6" name="Cloud Callout 5"/>
              <p:cNvSpPr/>
              <p:nvPr/>
            </p:nvSpPr>
            <p:spPr>
              <a:xfrm>
                <a:off x="1192501" y="1981200"/>
                <a:ext cx="1828799" cy="1225296"/>
              </a:xfrm>
              <a:prstGeom prst="cloudCallout">
                <a:avLst>
                  <a:gd name="adj1" fmla="val -20833"/>
                  <a:gd name="adj2" fmla="val 69901"/>
                </a:avLst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 flipV="1">
                <a:off x="2262067" y="3054098"/>
                <a:ext cx="1624134" cy="108840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243931" y="4142504"/>
                <a:ext cx="1794669" cy="112139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419600" y="3206496"/>
                <a:ext cx="762000" cy="15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1445" name="Picture 5" descr="C:\Users\Dungtq\Desktop\New folder\cube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505200" y="2520696"/>
                <a:ext cx="1219200" cy="12192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34" name="Straight Connector 33"/>
              <p:cNvCxnSpPr/>
              <p:nvPr/>
            </p:nvCxnSpPr>
            <p:spPr>
              <a:xfrm>
                <a:off x="4343400" y="5187696"/>
                <a:ext cx="838200" cy="15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" name="Picture 4" descr="C:\Users\Dungtq\Desktop\New folder\database_icon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81400" y="4730496"/>
                <a:ext cx="1066800" cy="9334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36" name="Straight Connector 35"/>
              <p:cNvCxnSpPr/>
              <p:nvPr/>
            </p:nvCxnSpPr>
            <p:spPr>
              <a:xfrm rot="5400000">
                <a:off x="4190206" y="4197096"/>
                <a:ext cx="1981200" cy="15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181599" y="4120896"/>
                <a:ext cx="1378894" cy="347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1186000" y="4579300"/>
                <a:ext cx="8226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Spider</a:t>
                </a:r>
                <a:endPara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27620" y="3702687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Indexer</a:t>
                </a:r>
                <a:endPara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223828" y="5693203"/>
                <a:ext cx="1311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DB Product</a:t>
                </a:r>
                <a:endPara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9" name="Picture 4" descr="C:\Users\Dungtq\Desktop\New folder\database_icon.pn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079867" y="3480413"/>
                <a:ext cx="1219200" cy="10668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4" descr="C:\Users\Dungtq\Desktop\New folder\database_icon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537067" y="3702686"/>
                <a:ext cx="1066801" cy="9334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6160481" y="4680564"/>
                <a:ext cx="10727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DB Index</a:t>
                </a:r>
                <a:endPara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65" name="Straight Connector 64"/>
            <p:cNvCxnSpPr/>
            <p:nvPr/>
          </p:nvCxnSpPr>
          <p:spPr>
            <a:xfrm rot="16200000" flipH="1">
              <a:off x="6138301" y="4222682"/>
              <a:ext cx="1132764" cy="26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1448" name="Picture 8" descr="C:\Users\Dungtq\Desktop\New folder\server-icon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096000" y="2667000"/>
              <a:ext cx="1104900" cy="1219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1449" name="Picture 9" descr="C:\Users\Dungtq\Desktop\New folder\user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248400" y="4800600"/>
              <a:ext cx="914400" cy="11647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8" name="TextBox 67"/>
            <p:cNvSpPr txBox="1"/>
            <p:nvPr/>
          </p:nvSpPr>
          <p:spPr>
            <a:xfrm>
              <a:off x="7239000" y="3048000"/>
              <a:ext cx="822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522881" y="5986046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191500" cy="5181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000" smtClean="0"/>
              <a:t>Controlling and Monitoring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800" smtClean="0"/>
              <a:t>Source code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smtClean="0"/>
              <a:t>Code repository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smtClean="0"/>
              <a:t>Subversion</a:t>
            </a:r>
          </a:p>
          <a:p>
            <a:pPr lvl="1" eaLnBrk="1" hangingPunct="1">
              <a:lnSpc>
                <a:spcPct val="250000"/>
              </a:lnSpc>
            </a:pPr>
            <a:r>
              <a:rPr lang="en-US" sz="1800" smtClean="0"/>
              <a:t>Team member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smtClean="0"/>
              <a:t>Meeting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smtClean="0"/>
              <a:t>Assign task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smtClean="0"/>
              <a:t>Tracking task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smtClean="0"/>
              <a:t>Issue resolve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smtClean="0"/>
              <a:t>Review task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smtClean="0"/>
              <a:t>Report</a:t>
            </a:r>
          </a:p>
          <a:p>
            <a:pPr lvl="2" eaLnBrk="1" hangingPunct="1">
              <a:lnSpc>
                <a:spcPct val="150000"/>
              </a:lnSpc>
            </a:pPr>
            <a:endParaRPr lang="en-US" sz="1600" smtClean="0"/>
          </a:p>
          <a:p>
            <a:pPr lvl="2" eaLnBrk="1" hangingPunct="1">
              <a:lnSpc>
                <a:spcPct val="150000"/>
              </a:lnSpc>
            </a:pPr>
            <a:endParaRPr lang="en-US" sz="1600" smtClean="0"/>
          </a:p>
          <a:p>
            <a:endParaRPr lang="en-US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Implementation &amp; Testing</a:t>
            </a:r>
            <a:endParaRPr lang="vi-VN" dirty="0" smtClean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4419600"/>
            <a:ext cx="5410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pic>
        <p:nvPicPr>
          <p:cNvPr id="61443" name="Picture 3" descr="C:\Users\canh-nga\Desktop\Untitled-2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1751665"/>
            <a:ext cx="4800600" cy="259173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486400" y="6248400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Agile method</a:t>
            </a:r>
            <a:endParaRPr 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33400" y="1555750"/>
            <a:ext cx="8191500" cy="5073650"/>
          </a:xfrm>
        </p:spPr>
        <p:txBody>
          <a:bodyPr/>
          <a:lstStyle/>
          <a:p>
            <a:r>
              <a:rPr lang="en-US" dirty="0" smtClean="0"/>
              <a:t>Communication control</a:t>
            </a:r>
          </a:p>
          <a:p>
            <a:pPr lvl="1"/>
            <a:r>
              <a:rPr lang="en-US" dirty="0" smtClean="0"/>
              <a:t>Online activity</a:t>
            </a:r>
          </a:p>
          <a:p>
            <a:pPr lvl="2"/>
            <a:r>
              <a:rPr lang="en-US" dirty="0" smtClean="0"/>
              <a:t>Email</a:t>
            </a:r>
          </a:p>
          <a:p>
            <a:pPr lvl="2"/>
            <a:r>
              <a:rPr lang="en-US" dirty="0" smtClean="0"/>
              <a:t>Google group</a:t>
            </a:r>
          </a:p>
          <a:p>
            <a:pPr lvl="2"/>
            <a:r>
              <a:rPr lang="en-US" dirty="0" smtClean="0"/>
              <a:t>Chat</a:t>
            </a:r>
          </a:p>
          <a:p>
            <a:pPr lvl="2"/>
            <a:r>
              <a:rPr lang="en-US" dirty="0" smtClean="0"/>
              <a:t>Phone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Offline activity</a:t>
            </a:r>
          </a:p>
          <a:p>
            <a:pPr lvl="2"/>
            <a:r>
              <a:rPr lang="en-US" dirty="0" smtClean="0"/>
              <a:t>Kick-Off project</a:t>
            </a:r>
          </a:p>
          <a:p>
            <a:pPr lvl="2"/>
            <a:r>
              <a:rPr lang="en-US" dirty="0" smtClean="0"/>
              <a:t>Daily and weekly meeting </a:t>
            </a:r>
          </a:p>
          <a:p>
            <a:pPr lvl="2"/>
            <a:r>
              <a:rPr lang="en-US" dirty="0" smtClean="0"/>
              <a:t>Working together from Mon to Sat</a:t>
            </a:r>
          </a:p>
          <a:p>
            <a:pPr lvl="2"/>
            <a:r>
              <a:rPr lang="en-US" dirty="0" smtClean="0"/>
              <a:t>Team building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Implementation &amp; Testing</a:t>
            </a:r>
            <a:endParaRPr lang="vi-VN" dirty="0" smtClean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pic>
        <p:nvPicPr>
          <p:cNvPr id="62466" name="Picture 2" descr="C:\Users\canh-nga\Desktop\Untitled-2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6477" y="1752600"/>
            <a:ext cx="4303123" cy="340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 Plan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09800"/>
            <a:ext cx="67056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Implementation &amp; Testing</a:t>
            </a:r>
            <a:endParaRPr lang="vi-VN" dirty="0" smtClean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 Summary</a:t>
            </a:r>
          </a:p>
          <a:p>
            <a:endParaRPr lang="en-US" smtClean="0"/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157413"/>
            <a:ext cx="7848600" cy="462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Implementation &amp; Testing</a:t>
            </a:r>
            <a:endParaRPr lang="vi-VN" dirty="0" smtClean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 Summary</a:t>
            </a:r>
          </a:p>
          <a:p>
            <a:endParaRPr lang="en-US" smtClean="0"/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09800"/>
            <a:ext cx="787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58674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Implementation &amp; Testing</a:t>
            </a:r>
            <a:endParaRPr lang="vi-VN" dirty="0" smtClean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Dungtq\Desktop\DemoIconLarge.jpg">
            <a:hlinkClick r:id="rId3" action="ppaction://program" highlightClick="1">
              <a:snd r:embed="rId2" name="click.wav" builtIn="1"/>
            </a:hlinkClick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82900" y="1752600"/>
            <a:ext cx="3365500" cy="3352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57400" y="704850"/>
            <a:ext cx="6629400" cy="4873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Summary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4294967295"/>
          </p:nvPr>
        </p:nvSpPr>
        <p:spPr>
          <a:xfrm>
            <a:off x="685800" y="1600200"/>
            <a:ext cx="8458200" cy="52260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sz="2000" dirty="0" smtClean="0"/>
              <a:t>		       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Strong point</a:t>
            </a:r>
          </a:p>
          <a:p>
            <a:pPr lvl="4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</a:rPr>
              <a:t>Creative</a:t>
            </a:r>
          </a:p>
          <a:p>
            <a:pPr lvl="4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</a:rPr>
              <a:t>Active</a:t>
            </a:r>
          </a:p>
          <a:p>
            <a:pPr lvl="4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</a:rPr>
              <a:t>Cope with change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sz="2000" dirty="0" smtClean="0"/>
              <a:t>		</a:t>
            </a:r>
            <a:r>
              <a:rPr lang="en-US" sz="2000" dirty="0" smtClean="0">
                <a:solidFill>
                  <a:schemeClr val="accent1"/>
                </a:solidFill>
              </a:rPr>
              <a:t>       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Weak point</a:t>
            </a:r>
          </a:p>
          <a:p>
            <a:pPr lvl="4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Lack of technical skill</a:t>
            </a:r>
          </a:p>
          <a:p>
            <a:pPr lvl="4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Lack of management skills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sz="2000" dirty="0" smtClean="0"/>
              <a:t>		       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Lessons learned</a:t>
            </a:r>
          </a:p>
          <a:p>
            <a:pPr lvl="4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Improve technical &amp; management skills</a:t>
            </a:r>
          </a:p>
          <a:p>
            <a:pPr lvl="4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Release on-time product with the restriction of time and resource</a:t>
            </a:r>
          </a:p>
          <a:p>
            <a:pPr lvl="4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Improve communication skills &amp; problem solving</a:t>
            </a:r>
          </a:p>
          <a:p>
            <a:pPr lvl="4" eaLnBrk="1" hangingPunct="1">
              <a:lnSpc>
                <a:spcPct val="150000"/>
              </a:lnSpc>
            </a:pPr>
            <a:endParaRPr lang="en-US" sz="1200" dirty="0" smtClean="0"/>
          </a:p>
          <a:p>
            <a:pPr lvl="4" eaLnBrk="1" hangingPunct="1">
              <a:lnSpc>
                <a:spcPct val="150000"/>
              </a:lnSpc>
            </a:pPr>
            <a:endParaRPr lang="en-US" sz="1200" dirty="0" smtClean="0"/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094" y="3416300"/>
            <a:ext cx="1954306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284" y="1727200"/>
            <a:ext cx="1760291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8288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2057400" y="704850"/>
            <a:ext cx="66294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Summary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WordArt 3"/>
          <p:cNvSpPr>
            <a:spLocks noChangeArrowheads="1" noChangeShapeType="1" noTextEdit="1"/>
          </p:cNvSpPr>
          <p:nvPr/>
        </p:nvSpPr>
        <p:spPr bwMode="gray">
          <a:xfrm>
            <a:off x="2908300" y="2743200"/>
            <a:ext cx="4459288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>
                  <a:outerShdw dist="71842" dir="2700000" algn="ctr" rotWithShape="0">
                    <a:schemeClr val="bg2">
                      <a:alpha val="50000"/>
                    </a:schemeClr>
                  </a:outerShdw>
                </a:effectLst>
                <a:latin typeface="Segoe Print"/>
              </a:rPr>
              <a:t>Thank You !</a:t>
            </a:r>
          </a:p>
        </p:txBody>
      </p:sp>
      <p:pic>
        <p:nvPicPr>
          <p:cNvPr id="40963" name="Picture 4" descr="p16_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847975"/>
            <a:ext cx="557213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5" descr="p16_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2925763"/>
            <a:ext cx="5334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2"/>
          <p:cNvSpPr txBox="1">
            <a:spLocks noChangeArrowheads="1"/>
          </p:cNvSpPr>
          <p:nvPr/>
        </p:nvSpPr>
        <p:spPr bwMode="auto">
          <a:xfrm>
            <a:off x="1660525" y="3619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vi-VN"/>
          </a:p>
        </p:txBody>
      </p:sp>
      <p:grpSp>
        <p:nvGrpSpPr>
          <p:cNvPr id="14340" name="Group 62"/>
          <p:cNvGrpSpPr>
            <a:grpSpLocks/>
          </p:cNvGrpSpPr>
          <p:nvPr/>
        </p:nvGrpSpPr>
        <p:grpSpPr bwMode="auto">
          <a:xfrm>
            <a:off x="1828800" y="1524000"/>
            <a:ext cx="6172200" cy="5029241"/>
            <a:chOff x="1828800" y="1524000"/>
            <a:chExt cx="6186714" cy="5304972"/>
          </a:xfrm>
        </p:grpSpPr>
        <p:grpSp>
          <p:nvGrpSpPr>
            <p:cNvPr id="14342" name="Group 3"/>
            <p:cNvGrpSpPr>
              <a:grpSpLocks/>
            </p:cNvGrpSpPr>
            <p:nvPr/>
          </p:nvGrpSpPr>
          <p:grpSpPr bwMode="auto">
            <a:xfrm>
              <a:off x="1828800" y="1524000"/>
              <a:ext cx="869324" cy="601560"/>
              <a:chOff x="1110" y="2656"/>
              <a:chExt cx="1549" cy="1351"/>
            </a:xfrm>
          </p:grpSpPr>
          <p:sp>
            <p:nvSpPr>
              <p:cNvPr id="14395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96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966" name="AutoShape 6"/>
              <p:cNvSpPr>
                <a:spLocks noChangeArrowheads="1"/>
              </p:cNvSpPr>
              <p:nvPr/>
            </p:nvSpPr>
            <p:spPr bwMode="gray">
              <a:xfrm>
                <a:off x="1201" y="2739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4343" name="Group 7"/>
            <p:cNvGrpSpPr>
              <a:grpSpLocks/>
            </p:cNvGrpSpPr>
            <p:nvPr/>
          </p:nvGrpSpPr>
          <p:grpSpPr bwMode="auto">
            <a:xfrm>
              <a:off x="1828800" y="2213137"/>
              <a:ext cx="869324" cy="601560"/>
              <a:chOff x="3174" y="2656"/>
              <a:chExt cx="1549" cy="1351"/>
            </a:xfrm>
          </p:grpSpPr>
          <p:sp>
            <p:nvSpPr>
              <p:cNvPr id="14392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93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970" name="AutoShape 10"/>
              <p:cNvSpPr>
                <a:spLocks noChangeArrowheads="1"/>
              </p:cNvSpPr>
              <p:nvPr/>
            </p:nvSpPr>
            <p:spPr bwMode="gray">
              <a:xfrm>
                <a:off x="3265" y="2740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4344" name="Line 11"/>
            <p:cNvSpPr>
              <a:spLocks noChangeShapeType="1"/>
            </p:cNvSpPr>
            <p:nvPr/>
          </p:nvSpPr>
          <p:spPr bwMode="auto">
            <a:xfrm>
              <a:off x="2524259" y="2056646"/>
              <a:ext cx="5476741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45" name="Text Box 12"/>
            <p:cNvSpPr txBox="1">
              <a:spLocks noChangeArrowheads="1"/>
            </p:cNvSpPr>
            <p:nvPr/>
          </p:nvSpPr>
          <p:spPr bwMode="auto">
            <a:xfrm>
              <a:off x="2874036" y="1637105"/>
              <a:ext cx="1690646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ＭＳ Ｐゴシック" charset="-128"/>
                </a:rPr>
                <a:t>Initial Idea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46" name="Text Box 13"/>
            <p:cNvSpPr txBox="1">
              <a:spLocks noChangeArrowheads="1"/>
            </p:cNvSpPr>
            <p:nvPr/>
          </p:nvSpPr>
          <p:spPr bwMode="gray">
            <a:xfrm>
              <a:off x="2033454" y="1592914"/>
              <a:ext cx="357025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  <p:sp>
          <p:nvSpPr>
            <p:cNvPr id="14347" name="Line 14"/>
            <p:cNvSpPr>
              <a:spLocks noChangeShapeType="1"/>
            </p:cNvSpPr>
            <p:nvPr/>
          </p:nvSpPr>
          <p:spPr bwMode="auto">
            <a:xfrm>
              <a:off x="2524259" y="2764447"/>
              <a:ext cx="5476741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48" name="Text Box 15"/>
            <p:cNvSpPr txBox="1">
              <a:spLocks noChangeArrowheads="1"/>
            </p:cNvSpPr>
            <p:nvPr/>
          </p:nvSpPr>
          <p:spPr bwMode="auto">
            <a:xfrm>
              <a:off x="2874036" y="2326242"/>
              <a:ext cx="4759582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ＭＳ Ｐゴシック" charset="-128"/>
                </a:rPr>
                <a:t>Literature review</a:t>
              </a:r>
              <a:r>
                <a:rPr lang="vi-VN" altLang="ja-JP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ＭＳ Ｐゴシック" charset="-128"/>
                </a:rPr>
                <a:t> and proposal</a:t>
              </a:r>
              <a:r>
                <a:rPr lang="vi-VN" altLang="ja-JP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49" name="Text Box 16"/>
            <p:cNvSpPr txBox="1">
              <a:spLocks noChangeArrowheads="1"/>
            </p:cNvSpPr>
            <p:nvPr/>
          </p:nvSpPr>
          <p:spPr bwMode="gray">
            <a:xfrm>
              <a:off x="2053375" y="2302151"/>
              <a:ext cx="357025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grpSp>
          <p:nvGrpSpPr>
            <p:cNvPr id="14350" name="Group 17"/>
            <p:cNvGrpSpPr>
              <a:grpSpLocks/>
            </p:cNvGrpSpPr>
            <p:nvPr/>
          </p:nvGrpSpPr>
          <p:grpSpPr bwMode="auto">
            <a:xfrm>
              <a:off x="1828800" y="2883611"/>
              <a:ext cx="869324" cy="601559"/>
              <a:chOff x="1110" y="2656"/>
              <a:chExt cx="1549" cy="1351"/>
            </a:xfrm>
          </p:grpSpPr>
          <p:sp>
            <p:nvSpPr>
              <p:cNvPr id="1438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9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980" name="AutoShape 20"/>
              <p:cNvSpPr>
                <a:spLocks noChangeArrowheads="1"/>
              </p:cNvSpPr>
              <p:nvPr/>
            </p:nvSpPr>
            <p:spPr bwMode="gray">
              <a:xfrm>
                <a:off x="1201" y="2739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4351" name="Group 21"/>
            <p:cNvGrpSpPr>
              <a:grpSpLocks/>
            </p:cNvGrpSpPr>
            <p:nvPr/>
          </p:nvGrpSpPr>
          <p:grpSpPr bwMode="auto">
            <a:xfrm>
              <a:off x="1828800" y="3554084"/>
              <a:ext cx="869324" cy="601560"/>
              <a:chOff x="3174" y="2656"/>
              <a:chExt cx="1549" cy="1351"/>
            </a:xfrm>
          </p:grpSpPr>
          <p:sp>
            <p:nvSpPr>
              <p:cNvPr id="14386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87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984" name="AutoShape 24"/>
              <p:cNvSpPr>
                <a:spLocks noChangeArrowheads="1"/>
              </p:cNvSpPr>
              <p:nvPr/>
            </p:nvSpPr>
            <p:spPr bwMode="gray">
              <a:xfrm>
                <a:off x="3265" y="2738"/>
                <a:ext cx="1347" cy="1173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4352" name="Line 25"/>
            <p:cNvSpPr>
              <a:spLocks noChangeShapeType="1"/>
            </p:cNvSpPr>
            <p:nvPr/>
          </p:nvSpPr>
          <p:spPr bwMode="auto">
            <a:xfrm>
              <a:off x="2524259" y="3434921"/>
              <a:ext cx="5476741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53" name="Text Box 26"/>
            <p:cNvSpPr txBox="1">
              <a:spLocks noChangeArrowheads="1"/>
            </p:cNvSpPr>
            <p:nvPr/>
          </p:nvSpPr>
          <p:spPr bwMode="auto">
            <a:xfrm>
              <a:off x="2874036" y="3011072"/>
              <a:ext cx="1949336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Project plan</a:t>
              </a:r>
            </a:p>
          </p:txBody>
        </p:sp>
        <p:sp>
          <p:nvSpPr>
            <p:cNvPr id="14354" name="Text Box 27"/>
            <p:cNvSpPr txBox="1">
              <a:spLocks noChangeArrowheads="1"/>
            </p:cNvSpPr>
            <p:nvPr/>
          </p:nvSpPr>
          <p:spPr bwMode="gray">
            <a:xfrm>
              <a:off x="2053375" y="2972625"/>
              <a:ext cx="357025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4355" name="Line 28"/>
            <p:cNvSpPr>
              <a:spLocks noChangeShapeType="1"/>
            </p:cNvSpPr>
            <p:nvPr/>
          </p:nvSpPr>
          <p:spPr bwMode="auto">
            <a:xfrm>
              <a:off x="2524259" y="4105394"/>
              <a:ext cx="5476741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56" name="Text Box 29"/>
            <p:cNvSpPr txBox="1">
              <a:spLocks noChangeArrowheads="1"/>
            </p:cNvSpPr>
            <p:nvPr/>
          </p:nvSpPr>
          <p:spPr bwMode="auto">
            <a:xfrm>
              <a:off x="2874036" y="3667189"/>
              <a:ext cx="4373763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System Analysis and Design</a:t>
              </a:r>
            </a:p>
          </p:txBody>
        </p:sp>
        <p:sp>
          <p:nvSpPr>
            <p:cNvPr id="14357" name="Text Box 30"/>
            <p:cNvSpPr txBox="1">
              <a:spLocks noChangeArrowheads="1"/>
            </p:cNvSpPr>
            <p:nvPr/>
          </p:nvSpPr>
          <p:spPr bwMode="gray">
            <a:xfrm>
              <a:off x="2053375" y="3643098"/>
              <a:ext cx="357025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sp>
          <p:nvSpPr>
            <p:cNvPr id="14358" name="Line 25"/>
            <p:cNvSpPr>
              <a:spLocks noChangeShapeType="1"/>
            </p:cNvSpPr>
            <p:nvPr/>
          </p:nvSpPr>
          <p:spPr bwMode="auto">
            <a:xfrm>
              <a:off x="2524259" y="5472183"/>
              <a:ext cx="5476741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59" name="Text Box 26"/>
            <p:cNvSpPr txBox="1">
              <a:spLocks noChangeArrowheads="1"/>
            </p:cNvSpPr>
            <p:nvPr/>
          </p:nvSpPr>
          <p:spPr bwMode="auto">
            <a:xfrm>
              <a:off x="2839626" y="5016750"/>
              <a:ext cx="1043117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Demo</a:t>
              </a:r>
            </a:p>
          </p:txBody>
        </p:sp>
        <p:grpSp>
          <p:nvGrpSpPr>
            <p:cNvPr id="14360" name="Group 17"/>
            <p:cNvGrpSpPr>
              <a:grpSpLocks/>
            </p:cNvGrpSpPr>
            <p:nvPr/>
          </p:nvGrpSpPr>
          <p:grpSpPr bwMode="auto">
            <a:xfrm>
              <a:off x="1828800" y="4231736"/>
              <a:ext cx="869324" cy="601560"/>
              <a:chOff x="1110" y="2656"/>
              <a:chExt cx="1549" cy="1351"/>
            </a:xfrm>
          </p:grpSpPr>
          <p:sp>
            <p:nvSpPr>
              <p:cNvPr id="14383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84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2" name="AutoShape 20"/>
              <p:cNvSpPr>
                <a:spLocks noChangeArrowheads="1"/>
              </p:cNvSpPr>
              <p:nvPr/>
            </p:nvSpPr>
            <p:spPr bwMode="gray">
              <a:xfrm>
                <a:off x="1201" y="2739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4361" name="Line 25"/>
            <p:cNvSpPr>
              <a:spLocks noChangeShapeType="1"/>
            </p:cNvSpPr>
            <p:nvPr/>
          </p:nvSpPr>
          <p:spPr bwMode="auto">
            <a:xfrm>
              <a:off x="2524259" y="4783046"/>
              <a:ext cx="5476741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62" name="Text Box 26"/>
            <p:cNvSpPr txBox="1">
              <a:spLocks noChangeArrowheads="1"/>
            </p:cNvSpPr>
            <p:nvPr/>
          </p:nvSpPr>
          <p:spPr bwMode="auto">
            <a:xfrm>
              <a:off x="2874036" y="4327612"/>
              <a:ext cx="4254669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Implementation and Testing</a:t>
              </a:r>
            </a:p>
          </p:txBody>
        </p:sp>
        <p:sp>
          <p:nvSpPr>
            <p:cNvPr id="14363" name="Text Box 27"/>
            <p:cNvSpPr txBox="1">
              <a:spLocks noChangeArrowheads="1"/>
            </p:cNvSpPr>
            <p:nvPr/>
          </p:nvSpPr>
          <p:spPr bwMode="gray">
            <a:xfrm>
              <a:off x="2053375" y="4320749"/>
              <a:ext cx="357026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  <p:grpSp>
          <p:nvGrpSpPr>
            <p:cNvPr id="14364" name="Group 21"/>
            <p:cNvGrpSpPr>
              <a:grpSpLocks/>
            </p:cNvGrpSpPr>
            <p:nvPr/>
          </p:nvGrpSpPr>
          <p:grpSpPr bwMode="auto">
            <a:xfrm>
              <a:off x="1828800" y="4902210"/>
              <a:ext cx="869324" cy="601559"/>
              <a:chOff x="3174" y="2656"/>
              <a:chExt cx="1549" cy="1351"/>
            </a:xfrm>
          </p:grpSpPr>
          <p:sp>
            <p:nvSpPr>
              <p:cNvPr id="14380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81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AutoShape 24"/>
              <p:cNvSpPr>
                <a:spLocks noChangeArrowheads="1"/>
              </p:cNvSpPr>
              <p:nvPr/>
            </p:nvSpPr>
            <p:spPr bwMode="gray">
              <a:xfrm>
                <a:off x="3265" y="2737"/>
                <a:ext cx="1347" cy="1170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4365" name="Text Box 27"/>
            <p:cNvSpPr txBox="1">
              <a:spLocks noChangeArrowheads="1"/>
            </p:cNvSpPr>
            <p:nvPr/>
          </p:nvSpPr>
          <p:spPr bwMode="gray">
            <a:xfrm>
              <a:off x="2089698" y="4971123"/>
              <a:ext cx="357026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  <p:sp>
          <p:nvSpPr>
            <p:cNvPr id="14366" name="Line 25"/>
            <p:cNvSpPr>
              <a:spLocks noChangeShapeType="1"/>
            </p:cNvSpPr>
            <p:nvPr/>
          </p:nvSpPr>
          <p:spPr bwMode="auto">
            <a:xfrm>
              <a:off x="2524259" y="6125428"/>
              <a:ext cx="5476741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67" name="Text Box 26"/>
            <p:cNvSpPr txBox="1">
              <a:spLocks noChangeArrowheads="1"/>
            </p:cNvSpPr>
            <p:nvPr/>
          </p:nvSpPr>
          <p:spPr bwMode="auto">
            <a:xfrm>
              <a:off x="2874036" y="5669995"/>
              <a:ext cx="1592633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Summary</a:t>
              </a:r>
            </a:p>
          </p:txBody>
        </p:sp>
        <p:grpSp>
          <p:nvGrpSpPr>
            <p:cNvPr id="14368" name="Group 17"/>
            <p:cNvGrpSpPr>
              <a:grpSpLocks/>
            </p:cNvGrpSpPr>
            <p:nvPr/>
          </p:nvGrpSpPr>
          <p:grpSpPr bwMode="auto">
            <a:xfrm>
              <a:off x="1828800" y="5576990"/>
              <a:ext cx="869324" cy="601559"/>
              <a:chOff x="1110" y="2656"/>
              <a:chExt cx="1549" cy="1351"/>
            </a:xfrm>
          </p:grpSpPr>
          <p:sp>
            <p:nvSpPr>
              <p:cNvPr id="1437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7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AutoShape 20"/>
              <p:cNvSpPr>
                <a:spLocks noChangeArrowheads="1"/>
              </p:cNvSpPr>
              <p:nvPr/>
            </p:nvSpPr>
            <p:spPr bwMode="gray">
              <a:xfrm>
                <a:off x="1201" y="2722"/>
                <a:ext cx="1347" cy="1170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4369" name="Text Box 27"/>
            <p:cNvSpPr txBox="1">
              <a:spLocks noChangeArrowheads="1"/>
            </p:cNvSpPr>
            <p:nvPr/>
          </p:nvSpPr>
          <p:spPr bwMode="gray">
            <a:xfrm>
              <a:off x="2091510" y="5667440"/>
              <a:ext cx="357026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  <p:sp>
          <p:nvSpPr>
            <p:cNvPr id="14370" name="Line 25"/>
            <p:cNvSpPr>
              <a:spLocks noChangeShapeType="1"/>
            </p:cNvSpPr>
            <p:nvPr/>
          </p:nvSpPr>
          <p:spPr bwMode="auto">
            <a:xfrm>
              <a:off x="2538773" y="6797386"/>
              <a:ext cx="5476741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371" name="Text Box 26"/>
            <p:cNvSpPr txBox="1">
              <a:spLocks noChangeArrowheads="1"/>
            </p:cNvSpPr>
            <p:nvPr/>
          </p:nvSpPr>
          <p:spPr bwMode="auto">
            <a:xfrm>
              <a:off x="2854140" y="6341953"/>
              <a:ext cx="871193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Q&amp;A</a:t>
              </a:r>
            </a:p>
          </p:txBody>
        </p:sp>
        <p:grpSp>
          <p:nvGrpSpPr>
            <p:cNvPr id="14372" name="Group 21"/>
            <p:cNvGrpSpPr>
              <a:grpSpLocks/>
            </p:cNvGrpSpPr>
            <p:nvPr/>
          </p:nvGrpSpPr>
          <p:grpSpPr bwMode="auto">
            <a:xfrm>
              <a:off x="1843314" y="6227413"/>
              <a:ext cx="869324" cy="601559"/>
              <a:chOff x="3174" y="2656"/>
              <a:chExt cx="1549" cy="1351"/>
            </a:xfrm>
          </p:grpSpPr>
          <p:sp>
            <p:nvSpPr>
              <p:cNvPr id="14374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75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vi-VN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1" name="AutoShape 24"/>
              <p:cNvSpPr>
                <a:spLocks noChangeArrowheads="1"/>
              </p:cNvSpPr>
              <p:nvPr/>
            </p:nvSpPr>
            <p:spPr bwMode="gray">
              <a:xfrm>
                <a:off x="3264" y="2740"/>
                <a:ext cx="1347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vi-VN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4373" name="Text Box 27"/>
            <p:cNvSpPr txBox="1">
              <a:spLocks noChangeArrowheads="1"/>
            </p:cNvSpPr>
            <p:nvPr/>
          </p:nvSpPr>
          <p:spPr bwMode="gray">
            <a:xfrm>
              <a:off x="2089698" y="6296326"/>
              <a:ext cx="357026" cy="4869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40386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Outline</a:t>
            </a:r>
            <a:endParaRPr lang="vi-VN" dirty="0" smtClean="0"/>
          </a:p>
        </p:txBody>
      </p:sp>
      <p:sp>
        <p:nvSpPr>
          <p:cNvPr id="62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40386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Initial Idea</a:t>
            </a:r>
            <a:endParaRPr lang="vi-VN" dirty="0" smtClean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006699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006699"/>
              </a:solidFill>
            </a:endParaRPr>
          </a:p>
        </p:txBody>
      </p:sp>
      <p:pic>
        <p:nvPicPr>
          <p:cNvPr id="66563" name="Picture 3" descr="C:\Users\Dungtq\Desktop\New folder\thin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90800"/>
            <a:ext cx="248138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564" name="Picture 4" descr="C:\Users\Dungtq\Desktop\New folder\8435428377637538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057400"/>
            <a:ext cx="2235200" cy="22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3048000" y="4038600"/>
            <a:ext cx="768942" cy="1378313"/>
            <a:chOff x="3124200" y="3810000"/>
            <a:chExt cx="768942" cy="1378313"/>
          </a:xfrm>
        </p:grpSpPr>
        <p:pic>
          <p:nvPicPr>
            <p:cNvPr id="66565" name="Picture 5" descr="C:\Users\Dungtq\Desktop\New folder\mar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24200" y="3810000"/>
              <a:ext cx="546100" cy="939800"/>
            </a:xfrm>
            <a:prstGeom prst="rect">
              <a:avLst/>
            </a:prstGeom>
            <a:noFill/>
          </p:spPr>
        </p:pic>
        <p:pic>
          <p:nvPicPr>
            <p:cNvPr id="66566" name="Picture 6" descr="C:\Users\Dungtq\Desktop\New folder\mar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541294">
              <a:off x="3408964" y="4355076"/>
              <a:ext cx="484178" cy="833237"/>
            </a:xfrm>
            <a:prstGeom prst="rect">
              <a:avLst/>
            </a:prstGeom>
            <a:noFill/>
          </p:spPr>
        </p:pic>
      </p:grpSp>
      <p:pic>
        <p:nvPicPr>
          <p:cNvPr id="66570" name="Picture 10" descr="C:\Users\Dungtq\Desktop\New folder\web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2209800"/>
            <a:ext cx="1464344" cy="1631950"/>
          </a:xfrm>
          <a:prstGeom prst="rect">
            <a:avLst/>
          </a:prstGeom>
          <a:noFill/>
        </p:spPr>
      </p:pic>
      <p:pic>
        <p:nvPicPr>
          <p:cNvPr id="66571" name="Picture 11" descr="C:\Users\Dungtq\Desktop\New folder\web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5999" y="2243989"/>
            <a:ext cx="1489657" cy="1642212"/>
          </a:xfrm>
          <a:prstGeom prst="rect">
            <a:avLst/>
          </a:prstGeom>
          <a:noFill/>
        </p:spPr>
      </p:pic>
      <p:grpSp>
        <p:nvGrpSpPr>
          <p:cNvPr id="19" name="Group 18"/>
          <p:cNvGrpSpPr/>
          <p:nvPr/>
        </p:nvGrpSpPr>
        <p:grpSpPr>
          <a:xfrm rot="20489740" flipH="1">
            <a:off x="4819269" y="2314303"/>
            <a:ext cx="937244" cy="1710883"/>
            <a:chOff x="3124200" y="3810000"/>
            <a:chExt cx="768942" cy="1378313"/>
          </a:xfrm>
        </p:grpSpPr>
        <p:pic>
          <p:nvPicPr>
            <p:cNvPr id="20" name="Picture 5" descr="C:\Users\Dungtq\Desktop\New folder\mar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24200" y="3810000"/>
              <a:ext cx="546100" cy="939800"/>
            </a:xfrm>
            <a:prstGeom prst="rect">
              <a:avLst/>
            </a:prstGeom>
            <a:noFill/>
          </p:spPr>
        </p:pic>
        <p:pic>
          <p:nvPicPr>
            <p:cNvPr id="21" name="Picture 6" descr="C:\Users\Dungtq\Desktop\New folder\mar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541294">
              <a:off x="3408964" y="4355076"/>
              <a:ext cx="484178" cy="833237"/>
            </a:xfrm>
            <a:prstGeom prst="rect">
              <a:avLst/>
            </a:prstGeom>
            <a:noFill/>
          </p:spPr>
        </p:pic>
      </p:grpSp>
      <p:grpSp>
        <p:nvGrpSpPr>
          <p:cNvPr id="22" name="Group 21"/>
          <p:cNvGrpSpPr/>
          <p:nvPr/>
        </p:nvGrpSpPr>
        <p:grpSpPr>
          <a:xfrm rot="2936228">
            <a:off x="7246083" y="2628337"/>
            <a:ext cx="920833" cy="1650575"/>
            <a:chOff x="3124200" y="3810000"/>
            <a:chExt cx="768942" cy="1378313"/>
          </a:xfrm>
        </p:grpSpPr>
        <p:pic>
          <p:nvPicPr>
            <p:cNvPr id="23" name="Picture 5" descr="C:\Users\Dungtq\Desktop\New folder\mar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24200" y="3810000"/>
              <a:ext cx="546100" cy="939800"/>
            </a:xfrm>
            <a:prstGeom prst="rect">
              <a:avLst/>
            </a:prstGeom>
            <a:noFill/>
          </p:spPr>
        </p:pic>
        <p:pic>
          <p:nvPicPr>
            <p:cNvPr id="24" name="Picture 6" descr="C:\Users\Dungtq\Desktop\New folder\mar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541294">
              <a:off x="3408964" y="4355076"/>
              <a:ext cx="484178" cy="833237"/>
            </a:xfrm>
            <a:prstGeom prst="rect">
              <a:avLst/>
            </a:prstGeom>
            <a:noFill/>
          </p:spPr>
        </p:pic>
      </p:grpSp>
      <p:pic>
        <p:nvPicPr>
          <p:cNvPr id="66562" name="Picture 2" descr="C:\Users\Dungtq\Desktop\New folder\use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4953000"/>
            <a:ext cx="984250" cy="138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 28"/>
          <p:cNvGrpSpPr/>
          <p:nvPr/>
        </p:nvGrpSpPr>
        <p:grpSpPr>
          <a:xfrm>
            <a:off x="4952999" y="2286000"/>
            <a:ext cx="3161211" cy="1676400"/>
            <a:chOff x="4952999" y="2286000"/>
            <a:chExt cx="3161211" cy="1676400"/>
          </a:xfrm>
        </p:grpSpPr>
        <p:grpSp>
          <p:nvGrpSpPr>
            <p:cNvPr id="27" name="Group 26"/>
            <p:cNvGrpSpPr/>
            <p:nvPr/>
          </p:nvGrpSpPr>
          <p:grpSpPr>
            <a:xfrm>
              <a:off x="4952999" y="2286000"/>
              <a:ext cx="3161211" cy="1676400"/>
              <a:chOff x="4952999" y="2286000"/>
              <a:chExt cx="3161211" cy="1676400"/>
            </a:xfrm>
          </p:grpSpPr>
          <p:pic>
            <p:nvPicPr>
              <p:cNvPr id="66572" name="Picture 12" descr="C:\Users\Dungtq\Desktop\New folder\create.PN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4952999" y="2286000"/>
                <a:ext cx="3161211" cy="1676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5562600" y="3333690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mic Sans MS" pitchFamily="66" charset="0"/>
                  </a:rPr>
                  <a:t>Initial Idea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endParaRPr>
              </a:p>
            </p:txBody>
          </p:sp>
        </p:grpSp>
        <p:pic>
          <p:nvPicPr>
            <p:cNvPr id="66573" name="Picture 13" descr="C:\Users\Dungtq\Desktop\New folder\lamp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884985">
              <a:off x="5989169" y="2383959"/>
              <a:ext cx="1210185" cy="9073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>
            <a:off x="1371600" y="2438400"/>
            <a:ext cx="2743199" cy="1676400"/>
            <a:chOff x="1524000" y="2514600"/>
            <a:chExt cx="2743199" cy="1676400"/>
          </a:xfrm>
        </p:grpSpPr>
        <p:pic>
          <p:nvPicPr>
            <p:cNvPr id="30" name="Picture 12" descr="C:\Users\Dungtq\Desktop\New folder\create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H="1">
              <a:off x="1524000" y="2514600"/>
              <a:ext cx="2743199" cy="1676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1" name="TextBox 30"/>
            <p:cNvSpPr txBox="1"/>
            <p:nvPr/>
          </p:nvSpPr>
          <p:spPr>
            <a:xfrm>
              <a:off x="2251675" y="3276600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GoodsWay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96 0.00578 C -0.10607 0.00346 -0.08802 0.00138 -0.06753 0.00763 C -0.04705 0.01387 -0.0276 0.0444 -0.00139 0.04324 C 0.02483 0.04209 0.08924 0.00254 0.09011 2.41443E-6 C 0.09097 -0.00255 0.0191 0.02821 0.00417 0.02821 C -0.01076 0.02821 0.0007 0.00462 -2.22222E-6 2.41443E-6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35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05365E-6 C 0.06719 -0.15333 0.13455 -0.3062 0.20469 -0.34251 C 0.275 -0.37859 0.38507 -0.23844 0.42118 -0.21762 " pathEditMode="relative" rAng="0" ptsTypes="aaA">
                                      <p:cBhvr>
                                        <p:cTn id="31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" y="-1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118 -0.21762 C 0.37309 -0.12257 0.325 -0.02752 0.2915 -0.01503 C 0.25799 -0.00254 0.23108 -0.12049 0.21962 -0.14246 " pathEditMode="relative" ptsTypes="aaA">
                                      <p:cBhvr>
                                        <p:cTn id="58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sz="2400" dirty="0" smtClean="0"/>
              <a:t>From this situation: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We decide to develop a new system that integrated: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 smtClean="0"/>
              <a:t>Collect information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 smtClean="0"/>
              <a:t>Organize these information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 smtClean="0"/>
              <a:t>Searching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 smtClean="0"/>
              <a:t>Presenting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 smtClean="0"/>
              <a:t>Locating</a:t>
            </a:r>
          </a:p>
          <a:p>
            <a:pPr lvl="1" eaLnBrk="1" hangingPunct="1">
              <a:lnSpc>
                <a:spcPct val="150000"/>
              </a:lnSpc>
            </a:pPr>
            <a:endParaRPr lang="en-US" sz="1800" dirty="0" smtClean="0"/>
          </a:p>
        </p:txBody>
      </p: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218DC3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218DC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40386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Initial Idea (cont)</a:t>
            </a:r>
            <a:endParaRPr lang="vi-VN" dirty="0" smtClean="0"/>
          </a:p>
        </p:txBody>
      </p:sp>
      <p:pic>
        <p:nvPicPr>
          <p:cNvPr id="61442" name="Picture 2" descr="C:\Users\Dungtq\Desktop\New folder\circ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026664"/>
            <a:ext cx="3657600" cy="36027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do e-commerce websites work?</a:t>
            </a:r>
          </a:p>
          <a:p>
            <a:endParaRPr lang="en-US" smtClean="0"/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218DC3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218DC3"/>
              </a:solidFill>
            </a:endParaRPr>
          </a:p>
        </p:txBody>
      </p:sp>
      <p:pic>
        <p:nvPicPr>
          <p:cNvPr id="62466" name="Picture 2" descr="C:\Users\Dungtq\Desktop\a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057400"/>
            <a:ext cx="4949825" cy="4626102"/>
          </a:xfrm>
          <a:prstGeom prst="rect">
            <a:avLst/>
          </a:prstGeom>
          <a:noFill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40386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Literature Review</a:t>
            </a:r>
            <a:endParaRPr lang="vi-V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40386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Literature Review</a:t>
            </a:r>
            <a:endParaRPr lang="vi-VN" dirty="0" smtClean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218DC3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218DC3"/>
              </a:solidFill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28800"/>
            <a:ext cx="812011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199"/>
            <a:ext cx="8610600" cy="495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4038600" cy="487363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Literature Review</a:t>
            </a:r>
            <a:endParaRPr lang="vi-VN" dirty="0" smtClean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09600" y="590550"/>
            <a:ext cx="1155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218DC3"/>
                </a:solidFill>
                <a:latin typeface="Segoe Print" pitchFamily="2" charset="0"/>
              </a:rPr>
              <a:t>Goodsway</a:t>
            </a:r>
            <a:endParaRPr lang="vi-VN" sz="1500" dirty="0">
              <a:solidFill>
                <a:srgbClr val="218DC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203gl">
  <a:themeElements>
    <a:clrScheme name="Office Theme 3">
      <a:dk1>
        <a:srgbClr val="000000"/>
      </a:dk1>
      <a:lt1>
        <a:srgbClr val="FFFFFF"/>
      </a:lt1>
      <a:dk2>
        <a:srgbClr val="220D8D"/>
      </a:dk2>
      <a:lt2>
        <a:srgbClr val="C0C0C0"/>
      </a:lt2>
      <a:accent1>
        <a:srgbClr val="E5730B"/>
      </a:accent1>
      <a:accent2>
        <a:srgbClr val="4FB0E1"/>
      </a:accent2>
      <a:accent3>
        <a:srgbClr val="FFFFFF"/>
      </a:accent3>
      <a:accent4>
        <a:srgbClr val="000000"/>
      </a:accent4>
      <a:accent5>
        <a:srgbClr val="F0BCAA"/>
      </a:accent5>
      <a:accent6>
        <a:srgbClr val="479FCC"/>
      </a:accent6>
      <a:hlink>
        <a:srgbClr val="1A72D2"/>
      </a:hlink>
      <a:folHlink>
        <a:srgbClr val="AAC856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229450"/>
        </a:accent1>
        <a:accent2>
          <a:srgbClr val="E3892F"/>
        </a:accent2>
        <a:accent3>
          <a:srgbClr val="FFFFFF"/>
        </a:accent3>
        <a:accent4>
          <a:srgbClr val="000000"/>
        </a:accent4>
        <a:accent5>
          <a:srgbClr val="ABC8B3"/>
        </a:accent5>
        <a:accent6>
          <a:srgbClr val="CE7C2A"/>
        </a:accent6>
        <a:hlink>
          <a:srgbClr val="0099CC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220D8D"/>
        </a:dk2>
        <a:lt2>
          <a:srgbClr val="C0C0C0"/>
        </a:lt2>
        <a:accent1>
          <a:srgbClr val="865DE3"/>
        </a:accent1>
        <a:accent2>
          <a:srgbClr val="4FB0E1"/>
        </a:accent2>
        <a:accent3>
          <a:srgbClr val="FFFFFF"/>
        </a:accent3>
        <a:accent4>
          <a:srgbClr val="000000"/>
        </a:accent4>
        <a:accent5>
          <a:srgbClr val="C3B6EF"/>
        </a:accent5>
        <a:accent6>
          <a:srgbClr val="479FCC"/>
        </a:accent6>
        <a:hlink>
          <a:srgbClr val="1A72D2"/>
        </a:hlink>
        <a:folHlink>
          <a:srgbClr val="AAC8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220D8D"/>
        </a:dk2>
        <a:lt2>
          <a:srgbClr val="C0C0C0"/>
        </a:lt2>
        <a:accent1>
          <a:srgbClr val="E5730B"/>
        </a:accent1>
        <a:accent2>
          <a:srgbClr val="4FB0E1"/>
        </a:accent2>
        <a:accent3>
          <a:srgbClr val="FFFFFF"/>
        </a:accent3>
        <a:accent4>
          <a:srgbClr val="000000"/>
        </a:accent4>
        <a:accent5>
          <a:srgbClr val="F0BCAA"/>
        </a:accent5>
        <a:accent6>
          <a:srgbClr val="479FCC"/>
        </a:accent6>
        <a:hlink>
          <a:srgbClr val="1A72D2"/>
        </a:hlink>
        <a:folHlink>
          <a:srgbClr val="AAC85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cdb2004203gl</Template>
  <TotalTime>2784</TotalTime>
  <Words>476</Words>
  <Application>Microsoft PowerPoint</Application>
  <PresentationFormat>On-screen Show (4:3)</PresentationFormat>
  <Paragraphs>228</Paragraphs>
  <Slides>39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cdb2004203gl</vt:lpstr>
      <vt:lpstr>Image</vt:lpstr>
      <vt:lpstr>  GoodsWay </vt:lpstr>
      <vt:lpstr>Team information</vt:lpstr>
      <vt:lpstr>Slide 3</vt:lpstr>
      <vt:lpstr>Outline</vt:lpstr>
      <vt:lpstr>Initial Idea</vt:lpstr>
      <vt:lpstr>Initial Idea (cont)</vt:lpstr>
      <vt:lpstr>Literature Review</vt:lpstr>
      <vt:lpstr>Literature Review</vt:lpstr>
      <vt:lpstr>Literature Review</vt:lpstr>
      <vt:lpstr>Literature Review</vt:lpstr>
      <vt:lpstr>Literature Review (cont)</vt:lpstr>
      <vt:lpstr>Literature Review (cont)</vt:lpstr>
      <vt:lpstr>Literature Review (cont)</vt:lpstr>
      <vt:lpstr>Proposal</vt:lpstr>
      <vt:lpstr>Project plan</vt:lpstr>
      <vt:lpstr>Project plan (cont)</vt:lpstr>
      <vt:lpstr>Slide 17</vt:lpstr>
      <vt:lpstr>Project plan (cont) </vt:lpstr>
      <vt:lpstr>Project plan – timeline</vt:lpstr>
      <vt:lpstr>Project plan – risk management</vt:lpstr>
      <vt:lpstr>System analysis and design</vt:lpstr>
      <vt:lpstr>Slide 22</vt:lpstr>
      <vt:lpstr>Slide 23</vt:lpstr>
      <vt:lpstr>Slide 24</vt:lpstr>
      <vt:lpstr>Collecting &amp; searching data</vt:lpstr>
      <vt:lpstr>Collecting &amp; searching data</vt:lpstr>
      <vt:lpstr>Collecting data</vt:lpstr>
      <vt:lpstr>Collecting data</vt:lpstr>
      <vt:lpstr>Collecting data</vt:lpstr>
      <vt:lpstr>Indexer &amp; Search</vt:lpstr>
      <vt:lpstr>Implementation &amp; Testing</vt:lpstr>
      <vt:lpstr>Implementation &amp; Testing</vt:lpstr>
      <vt:lpstr>Implementation &amp; Testing</vt:lpstr>
      <vt:lpstr>Implementation &amp; Testing</vt:lpstr>
      <vt:lpstr>Implementation &amp; Testing</vt:lpstr>
      <vt:lpstr>Slide 36</vt:lpstr>
      <vt:lpstr>Summary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chuong</dc:creator>
  <cp:lastModifiedBy>canhbx00032</cp:lastModifiedBy>
  <cp:revision>430</cp:revision>
  <dcterms:created xsi:type="dcterms:W3CDTF">2010-07-13T23:20:33Z</dcterms:created>
  <dcterms:modified xsi:type="dcterms:W3CDTF">2010-12-16T07:58:19Z</dcterms:modified>
</cp:coreProperties>
</file>